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04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2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17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06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65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92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86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80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1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4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1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EFDE-C4B6-4334-B6A0-B94E16C5B8FF}" type="datetimeFigureOut">
              <a:rPr lang="th-TH" smtClean="0"/>
              <a:t>21/09/68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2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6595-92AB-C290-F985-EC20CDC49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1940D14E-DF31-4B6C-829D-C74707A4C85E}"/>
              </a:ext>
            </a:extLst>
          </p:cNvPr>
          <p:cNvGrpSpPr/>
          <p:nvPr/>
        </p:nvGrpSpPr>
        <p:grpSpPr>
          <a:xfrm>
            <a:off x="568572" y="379569"/>
            <a:ext cx="4953811" cy="1398923"/>
            <a:chOff x="494488" y="0"/>
            <a:chExt cx="4953811" cy="1398923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979B04E3-9742-5656-8A97-9A029D734D2B}"/>
                </a:ext>
              </a:extLst>
            </p:cNvPr>
            <p:cNvSpPr txBox="1"/>
            <p:nvPr/>
          </p:nvSpPr>
          <p:spPr>
            <a:xfrm>
              <a:off x="1332955" y="0"/>
              <a:ext cx="24753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โรงเรียนสื่อสนุกคิดคณิตศาสตร์</a:t>
              </a:r>
            </a:p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สำนักงานเขตพื้นที่การศึกษาประถมศึกษาขอนแก่น เขต 3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(กระดาษคำตอบ)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28AEEDBA-6ADC-B2F9-44C8-7A5ACD597BDF}"/>
                </a:ext>
              </a:extLst>
            </p:cNvPr>
            <p:cNvSpPr/>
            <p:nvPr/>
          </p:nvSpPr>
          <p:spPr>
            <a:xfrm>
              <a:off x="673100" y="139700"/>
              <a:ext cx="659855" cy="722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3E635D59-11D9-B6C9-F461-9373E2F9C1F9}"/>
                </a:ext>
              </a:extLst>
            </p:cNvPr>
            <p:cNvSpPr txBox="1"/>
            <p:nvPr/>
          </p:nvSpPr>
          <p:spPr>
            <a:xfrm>
              <a:off x="664634" y="362237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ตราโรงเรียน</a:t>
              </a: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4B6624FA-DA27-6551-01C0-97B61A1F8460}"/>
                </a:ext>
              </a:extLst>
            </p:cNvPr>
            <p:cNvSpPr txBox="1"/>
            <p:nvPr/>
          </p:nvSpPr>
          <p:spPr>
            <a:xfrm>
              <a:off x="494488" y="814148"/>
              <a:ext cx="495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ชื่อ-สกุล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รายวิชา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สอบวันที่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303DBFE-D390-A3F8-E7DE-B2821240CBE2}"/>
              </a:ext>
            </a:extLst>
          </p:cNvPr>
          <p:cNvSpPr/>
          <p:nvPr/>
        </p:nvSpPr>
        <p:spPr>
          <a:xfrm flipV="1">
            <a:off x="1162050" y="1343026"/>
            <a:ext cx="333375" cy="12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4631F3B-E326-039A-2BA2-07B9821BA899}"/>
              </a:ext>
            </a:extLst>
          </p:cNvPr>
          <p:cNvSpPr txBox="1"/>
          <p:nvPr/>
        </p:nvSpPr>
        <p:spPr>
          <a:xfrm>
            <a:off x="1090206" y="1278755"/>
            <a:ext cx="47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2C712AC-A576-BBF5-93FF-E9B5FC6E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5"/>
            <a:ext cx="9845753" cy="6965302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BD7553DC-C971-FD6A-CCCA-DCFFDF7C032B}"/>
              </a:ext>
            </a:extLst>
          </p:cNvPr>
          <p:cNvSpPr txBox="1"/>
          <p:nvPr/>
        </p:nvSpPr>
        <p:spPr>
          <a:xfrm>
            <a:off x="1485355" y="364725"/>
            <a:ext cx="2475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โรงเรียนสื่อสนุกคิดคณิตศาสตร์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สำนักงานเขตพื้นที่การศึกษาประถมศึกษาขอนแก่น เขต 3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(กระดาษคำตอบ)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986B2CD-53D7-E9E1-037C-B08F1D760BA9}"/>
              </a:ext>
            </a:extLst>
          </p:cNvPr>
          <p:cNvSpPr/>
          <p:nvPr/>
        </p:nvSpPr>
        <p:spPr>
          <a:xfrm>
            <a:off x="660401" y="401793"/>
            <a:ext cx="659855" cy="72207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905D05B-1E67-3CAC-29FC-9C5D82414D07}"/>
              </a:ext>
            </a:extLst>
          </p:cNvPr>
          <p:cNvSpPr txBox="1"/>
          <p:nvPr/>
        </p:nvSpPr>
        <p:spPr>
          <a:xfrm>
            <a:off x="651935" y="624330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ตราโรงเรียน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74F0408-E26C-0E4B-8FBC-70EAD5B254A2}"/>
              </a:ext>
            </a:extLst>
          </p:cNvPr>
          <p:cNvSpPr txBox="1"/>
          <p:nvPr/>
        </p:nvSpPr>
        <p:spPr>
          <a:xfrm>
            <a:off x="568572" y="1296349"/>
            <a:ext cx="49538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ชื่อ-สกุล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</a:t>
            </a:r>
          </a:p>
          <a:p>
            <a:pPr>
              <a:lnSpc>
                <a:spcPct val="150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สอบวันที่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A3261D9-3E46-E533-5819-28FA979AAF48}"/>
              </a:ext>
            </a:extLst>
          </p:cNvPr>
          <p:cNvSpPr txBox="1"/>
          <p:nvPr/>
        </p:nvSpPr>
        <p:spPr>
          <a:xfrm>
            <a:off x="6541403" y="364725"/>
            <a:ext cx="2475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โรงเรียนสื่อสนุกคิดคณิตศาสตร์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สำนักงานเขตพื้นที่การศึกษาประถมศึกษาขอนแก่น เขต 3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(กระดาษคำตอบ)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7A71B621-BF7C-A060-7170-82F13345E519}"/>
              </a:ext>
            </a:extLst>
          </p:cNvPr>
          <p:cNvSpPr/>
          <p:nvPr/>
        </p:nvSpPr>
        <p:spPr>
          <a:xfrm>
            <a:off x="5716449" y="401793"/>
            <a:ext cx="659855" cy="72207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9D636FC-A9BF-7A69-13F7-BFB39F65DDDD}"/>
              </a:ext>
            </a:extLst>
          </p:cNvPr>
          <p:cNvSpPr txBox="1"/>
          <p:nvPr/>
        </p:nvSpPr>
        <p:spPr>
          <a:xfrm>
            <a:off x="5707983" y="624330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ตราโรงเรียน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B1818199-CD4A-B2EF-42D8-E50903E7905D}"/>
              </a:ext>
            </a:extLst>
          </p:cNvPr>
          <p:cNvSpPr txBox="1"/>
          <p:nvPr/>
        </p:nvSpPr>
        <p:spPr>
          <a:xfrm>
            <a:off x="5624620" y="1296349"/>
            <a:ext cx="49538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ชื่อ-สกุล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</a:t>
            </a:r>
          </a:p>
          <a:p>
            <a:pPr>
              <a:lnSpc>
                <a:spcPct val="150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สอบวันที่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12440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CC204AB9-C9F1-7B35-2225-6D57FB690193}"/>
              </a:ext>
            </a:extLst>
          </p:cNvPr>
          <p:cNvGrpSpPr/>
          <p:nvPr/>
        </p:nvGrpSpPr>
        <p:grpSpPr>
          <a:xfrm>
            <a:off x="0" y="0"/>
            <a:ext cx="5448299" cy="6858000"/>
            <a:chOff x="0" y="0"/>
            <a:chExt cx="5448299" cy="6858000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2C810814-E97C-F0DE-25A5-61A1444A2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26"/>
            <a:stretch/>
          </p:blipFill>
          <p:spPr>
            <a:xfrm>
              <a:off x="0" y="0"/>
              <a:ext cx="486727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4C36EB80-65C1-784C-F3B7-0421A5BD0CAA}"/>
                </a:ext>
              </a:extLst>
            </p:cNvPr>
            <p:cNvSpPr txBox="1"/>
            <p:nvPr/>
          </p:nvSpPr>
          <p:spPr>
            <a:xfrm>
              <a:off x="1332955" y="0"/>
              <a:ext cx="24753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โรงเรียนสื่อสนุกคิดคณิตศาสตร์</a:t>
              </a:r>
            </a:p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สำนักงานเขตพื้นที่การศึกษาประถมศึกษาขอนแก่น เขต 3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(กระดาษคำตอบ)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B100D6A1-3419-AF59-C1BF-5458C58F30EA}"/>
                </a:ext>
              </a:extLst>
            </p:cNvPr>
            <p:cNvSpPr/>
            <p:nvPr/>
          </p:nvSpPr>
          <p:spPr>
            <a:xfrm>
              <a:off x="673100" y="139700"/>
              <a:ext cx="659855" cy="722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8ADC12E1-9A87-A05A-7C88-02A6E6899D9A}"/>
                </a:ext>
              </a:extLst>
            </p:cNvPr>
            <p:cNvSpPr txBox="1"/>
            <p:nvPr/>
          </p:nvSpPr>
          <p:spPr>
            <a:xfrm>
              <a:off x="664634" y="362237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ตราโรงเรียน</a:t>
              </a: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FD89A2B-CED2-CA7F-7E74-B771776B124E}"/>
                </a:ext>
              </a:extLst>
            </p:cNvPr>
            <p:cNvSpPr txBox="1"/>
            <p:nvPr/>
          </p:nvSpPr>
          <p:spPr>
            <a:xfrm>
              <a:off x="494488" y="814148"/>
              <a:ext cx="495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ชื่อ-สกุล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รายวิชา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สอบวันที่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D5D3773-B84C-5B6C-2559-5DF2A0DA800A}"/>
              </a:ext>
            </a:extLst>
          </p:cNvPr>
          <p:cNvSpPr/>
          <p:nvPr/>
        </p:nvSpPr>
        <p:spPr>
          <a:xfrm flipV="1">
            <a:off x="1162050" y="1343026"/>
            <a:ext cx="333375" cy="12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EEFEA03-42A6-6518-AF62-4A2915CE5E55}"/>
              </a:ext>
            </a:extLst>
          </p:cNvPr>
          <p:cNvSpPr txBox="1"/>
          <p:nvPr/>
        </p:nvSpPr>
        <p:spPr>
          <a:xfrm>
            <a:off x="1090206" y="1278755"/>
            <a:ext cx="47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90D5887-0482-058A-EB63-0912BB0803B6}"/>
              </a:ext>
            </a:extLst>
          </p:cNvPr>
          <p:cNvGrpSpPr/>
          <p:nvPr/>
        </p:nvGrpSpPr>
        <p:grpSpPr>
          <a:xfrm>
            <a:off x="4857750" y="0"/>
            <a:ext cx="5448299" cy="6858000"/>
            <a:chOff x="0" y="0"/>
            <a:chExt cx="5448299" cy="6858000"/>
          </a:xfrm>
        </p:grpSpPr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402A13B3-AF8C-D7EA-18E3-1A8BB2C29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26"/>
            <a:stretch/>
          </p:blipFill>
          <p:spPr>
            <a:xfrm>
              <a:off x="0" y="0"/>
              <a:ext cx="486727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508A52BD-DC64-10B4-87D5-A34795E0089F}"/>
                </a:ext>
              </a:extLst>
            </p:cNvPr>
            <p:cNvSpPr txBox="1"/>
            <p:nvPr/>
          </p:nvSpPr>
          <p:spPr>
            <a:xfrm>
              <a:off x="1332955" y="0"/>
              <a:ext cx="24753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โรงเรียนสื่อสนุกคิดคณิตศาสตร์</a:t>
              </a:r>
            </a:p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สำนักงานเขตพื้นที่การศึกษาประถมศึกษาขอนแก่น เขต 3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(กระดาษคำตอบ)</a:t>
              </a: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058F94C0-4810-6CBC-7007-05875F9FC4B1}"/>
                </a:ext>
              </a:extLst>
            </p:cNvPr>
            <p:cNvSpPr/>
            <p:nvPr/>
          </p:nvSpPr>
          <p:spPr>
            <a:xfrm>
              <a:off x="673100" y="139700"/>
              <a:ext cx="659855" cy="722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B1DEF856-C0E5-27B0-5FEA-272B21633ACE}"/>
                </a:ext>
              </a:extLst>
            </p:cNvPr>
            <p:cNvSpPr txBox="1"/>
            <p:nvPr/>
          </p:nvSpPr>
          <p:spPr>
            <a:xfrm>
              <a:off x="664634" y="362237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ตราโรงเรียน</a:t>
              </a: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D394DD31-DF39-43BD-438F-26FF59851258}"/>
                </a:ext>
              </a:extLst>
            </p:cNvPr>
            <p:cNvSpPr txBox="1"/>
            <p:nvPr/>
          </p:nvSpPr>
          <p:spPr>
            <a:xfrm>
              <a:off x="494488" y="814148"/>
              <a:ext cx="495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ชื่อ-สกุล.............................................................................ชั้น....................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รายวิชา......................................................... สอบวันที่.............................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504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157</Words>
  <Application>Microsoft Office PowerPoint</Application>
  <PresentationFormat>กระดาษ A4 (210x297 มม.)</PresentationFormat>
  <Paragraphs>32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advice advicetest</cp:lastModifiedBy>
  <cp:revision>2</cp:revision>
  <dcterms:created xsi:type="dcterms:W3CDTF">2023-09-27T04:14:34Z</dcterms:created>
  <dcterms:modified xsi:type="dcterms:W3CDTF">2025-09-21T06:02:03Z</dcterms:modified>
</cp:coreProperties>
</file>