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7556500" cy="10693400"/>
  <p:notesSz cx="6858000" cy="9144000"/>
  <p:embeddedFontLst>
    <p:embeddedFont>
      <p:font typeface="Sriracha" charset="1" panose="00000500000000000000"/>
      <p:regular r:id="rId20"/>
    </p:embeddedFont>
    <p:embeddedFont>
      <p:font typeface="Bai Jamjuree" charset="1" panose="00000500000000000000"/>
      <p:regular r:id="rId21"/>
    </p:embeddedFont>
    <p:embeddedFont>
      <p:font typeface="Bai Jamjuree Medium" charset="1" panose="00000600000000000000"/>
      <p:regular r:id="rId22"/>
    </p:embeddedFont>
    <p:embeddedFont>
      <p:font typeface="Bryndan Write" charset="1" panose="02000503000000000000"/>
      <p:regular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21" Target="fonts/font21.fntdata" Type="http://schemas.openxmlformats.org/officeDocument/2006/relationships/font"/><Relationship Id="rId22" Target="fonts/font22.fntdata" Type="http://schemas.openxmlformats.org/officeDocument/2006/relationships/font"/><Relationship Id="rId23" Target="fonts/font23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26" Target="../media/image25.png" Type="http://schemas.openxmlformats.org/officeDocument/2006/relationships/image"/><Relationship Id="rId27" Target="../media/image26.svg" Type="http://schemas.openxmlformats.org/officeDocument/2006/relationships/image"/><Relationship Id="rId28" Target="../media/image27.png" Type="http://schemas.openxmlformats.org/officeDocument/2006/relationships/image"/><Relationship Id="rId29" Target="../media/image28.svg" Type="http://schemas.openxmlformats.org/officeDocument/2006/relationships/image"/><Relationship Id="rId3" Target="../media/image2.png" Type="http://schemas.openxmlformats.org/officeDocument/2006/relationships/image"/><Relationship Id="rId30" Target="../media/image29.png" Type="http://schemas.openxmlformats.org/officeDocument/2006/relationships/image"/><Relationship Id="rId31" Target="../media/image30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png" Type="http://schemas.openxmlformats.org/officeDocument/2006/relationships/image"/><Relationship Id="rId11" Target="../media/image20.svg" Type="http://schemas.openxmlformats.org/officeDocument/2006/relationships/image"/><Relationship Id="rId12" Target="../media/image21.png" Type="http://schemas.openxmlformats.org/officeDocument/2006/relationships/image"/><Relationship Id="rId13" Target="../media/image22.svg" Type="http://schemas.openxmlformats.org/officeDocument/2006/relationships/image"/><Relationship Id="rId14" Target="../media/image23.png" Type="http://schemas.openxmlformats.org/officeDocument/2006/relationships/image"/><Relationship Id="rId15" Target="../media/image24.svg" Type="http://schemas.openxmlformats.org/officeDocument/2006/relationships/image"/><Relationship Id="rId16" Target="../media/image25.png" Type="http://schemas.openxmlformats.org/officeDocument/2006/relationships/image"/><Relationship Id="rId17" Target="../media/image26.svg" Type="http://schemas.openxmlformats.org/officeDocument/2006/relationships/image"/><Relationship Id="rId18" Target="../media/image30.png" Type="http://schemas.openxmlformats.org/officeDocument/2006/relationships/image"/><Relationship Id="rId19" Target="../media/image29.png" Type="http://schemas.openxmlformats.org/officeDocument/2006/relationships/image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Relationship Id="rId6" Target="../media/image9.png" Type="http://schemas.openxmlformats.org/officeDocument/2006/relationships/image"/><Relationship Id="rId7" Target="../media/image10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26" Target="../media/image25.png" Type="http://schemas.openxmlformats.org/officeDocument/2006/relationships/image"/><Relationship Id="rId27" Target="../media/image26.svg" Type="http://schemas.openxmlformats.org/officeDocument/2006/relationships/image"/><Relationship Id="rId28" Target="../media/image27.png" Type="http://schemas.openxmlformats.org/officeDocument/2006/relationships/image"/><Relationship Id="rId29" Target="../media/image28.svg" Type="http://schemas.openxmlformats.org/officeDocument/2006/relationships/image"/><Relationship Id="rId3" Target="../media/image2.png" Type="http://schemas.openxmlformats.org/officeDocument/2006/relationships/image"/><Relationship Id="rId30" Target="../media/image29.png" Type="http://schemas.openxmlformats.org/officeDocument/2006/relationships/image"/><Relationship Id="rId31" Target="../media/image30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png" Type="http://schemas.openxmlformats.org/officeDocument/2006/relationships/image"/><Relationship Id="rId11" Target="../media/image20.svg" Type="http://schemas.openxmlformats.org/officeDocument/2006/relationships/image"/><Relationship Id="rId12" Target="../media/image21.png" Type="http://schemas.openxmlformats.org/officeDocument/2006/relationships/image"/><Relationship Id="rId13" Target="../media/image22.svg" Type="http://schemas.openxmlformats.org/officeDocument/2006/relationships/image"/><Relationship Id="rId14" Target="../media/image23.png" Type="http://schemas.openxmlformats.org/officeDocument/2006/relationships/image"/><Relationship Id="rId15" Target="../media/image24.svg" Type="http://schemas.openxmlformats.org/officeDocument/2006/relationships/image"/><Relationship Id="rId16" Target="../media/image25.png" Type="http://schemas.openxmlformats.org/officeDocument/2006/relationships/image"/><Relationship Id="rId17" Target="../media/image26.svg" Type="http://schemas.openxmlformats.org/officeDocument/2006/relationships/image"/><Relationship Id="rId18" Target="../media/image30.png" Type="http://schemas.openxmlformats.org/officeDocument/2006/relationships/image"/><Relationship Id="rId19" Target="../media/image29.png" Type="http://schemas.openxmlformats.org/officeDocument/2006/relationships/image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Relationship Id="rId6" Target="../media/image9.png" Type="http://schemas.openxmlformats.org/officeDocument/2006/relationships/image"/><Relationship Id="rId7" Target="../media/image10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26" Target="../media/image25.png" Type="http://schemas.openxmlformats.org/officeDocument/2006/relationships/image"/><Relationship Id="rId27" Target="../media/image26.svg" Type="http://schemas.openxmlformats.org/officeDocument/2006/relationships/image"/><Relationship Id="rId28" Target="../media/image27.png" Type="http://schemas.openxmlformats.org/officeDocument/2006/relationships/image"/><Relationship Id="rId29" Target="../media/image28.svg" Type="http://schemas.openxmlformats.org/officeDocument/2006/relationships/image"/><Relationship Id="rId3" Target="../media/image2.png" Type="http://schemas.openxmlformats.org/officeDocument/2006/relationships/image"/><Relationship Id="rId30" Target="../media/image29.png" Type="http://schemas.openxmlformats.org/officeDocument/2006/relationships/image"/><Relationship Id="rId31" Target="../media/image30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png" Type="http://schemas.openxmlformats.org/officeDocument/2006/relationships/image"/><Relationship Id="rId11" Target="../media/image20.svg" Type="http://schemas.openxmlformats.org/officeDocument/2006/relationships/image"/><Relationship Id="rId12" Target="../media/image21.png" Type="http://schemas.openxmlformats.org/officeDocument/2006/relationships/image"/><Relationship Id="rId13" Target="../media/image22.svg" Type="http://schemas.openxmlformats.org/officeDocument/2006/relationships/image"/><Relationship Id="rId14" Target="../media/image23.png" Type="http://schemas.openxmlformats.org/officeDocument/2006/relationships/image"/><Relationship Id="rId15" Target="../media/image24.svg" Type="http://schemas.openxmlformats.org/officeDocument/2006/relationships/image"/><Relationship Id="rId16" Target="../media/image25.png" Type="http://schemas.openxmlformats.org/officeDocument/2006/relationships/image"/><Relationship Id="rId17" Target="../media/image26.svg" Type="http://schemas.openxmlformats.org/officeDocument/2006/relationships/image"/><Relationship Id="rId18" Target="../media/image30.png" Type="http://schemas.openxmlformats.org/officeDocument/2006/relationships/image"/><Relationship Id="rId19" Target="../media/image29.png" Type="http://schemas.openxmlformats.org/officeDocument/2006/relationships/image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Relationship Id="rId6" Target="../media/image9.png" Type="http://schemas.openxmlformats.org/officeDocument/2006/relationships/image"/><Relationship Id="rId7" Target="../media/image10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png" Type="http://schemas.openxmlformats.org/officeDocument/2006/relationships/image"/><Relationship Id="rId11" Target="../media/image20.svg" Type="http://schemas.openxmlformats.org/officeDocument/2006/relationships/image"/><Relationship Id="rId12" Target="../media/image21.png" Type="http://schemas.openxmlformats.org/officeDocument/2006/relationships/image"/><Relationship Id="rId13" Target="../media/image22.svg" Type="http://schemas.openxmlformats.org/officeDocument/2006/relationships/image"/><Relationship Id="rId14" Target="../media/image23.png" Type="http://schemas.openxmlformats.org/officeDocument/2006/relationships/image"/><Relationship Id="rId15" Target="../media/image24.svg" Type="http://schemas.openxmlformats.org/officeDocument/2006/relationships/image"/><Relationship Id="rId16" Target="../media/image25.png" Type="http://schemas.openxmlformats.org/officeDocument/2006/relationships/image"/><Relationship Id="rId17" Target="../media/image26.svg" Type="http://schemas.openxmlformats.org/officeDocument/2006/relationships/image"/><Relationship Id="rId18" Target="../media/image30.png" Type="http://schemas.openxmlformats.org/officeDocument/2006/relationships/image"/><Relationship Id="rId19" Target="../media/image29.png" Type="http://schemas.openxmlformats.org/officeDocument/2006/relationships/image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Relationship Id="rId6" Target="../media/image9.png" Type="http://schemas.openxmlformats.org/officeDocument/2006/relationships/image"/><Relationship Id="rId7" Target="../media/image10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26" Target="../media/image25.png" Type="http://schemas.openxmlformats.org/officeDocument/2006/relationships/image"/><Relationship Id="rId27" Target="../media/image26.svg" Type="http://schemas.openxmlformats.org/officeDocument/2006/relationships/image"/><Relationship Id="rId28" Target="../media/image27.png" Type="http://schemas.openxmlformats.org/officeDocument/2006/relationships/image"/><Relationship Id="rId29" Target="../media/image28.svg" Type="http://schemas.openxmlformats.org/officeDocument/2006/relationships/image"/><Relationship Id="rId3" Target="../media/image2.png" Type="http://schemas.openxmlformats.org/officeDocument/2006/relationships/image"/><Relationship Id="rId30" Target="../media/image29.png" Type="http://schemas.openxmlformats.org/officeDocument/2006/relationships/image"/><Relationship Id="rId31" Target="../media/image30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png" Type="http://schemas.openxmlformats.org/officeDocument/2006/relationships/image"/><Relationship Id="rId11" Target="../media/image20.svg" Type="http://schemas.openxmlformats.org/officeDocument/2006/relationships/image"/><Relationship Id="rId12" Target="../media/image21.png" Type="http://schemas.openxmlformats.org/officeDocument/2006/relationships/image"/><Relationship Id="rId13" Target="../media/image22.svg" Type="http://schemas.openxmlformats.org/officeDocument/2006/relationships/image"/><Relationship Id="rId14" Target="../media/image23.png" Type="http://schemas.openxmlformats.org/officeDocument/2006/relationships/image"/><Relationship Id="rId15" Target="../media/image24.svg" Type="http://schemas.openxmlformats.org/officeDocument/2006/relationships/image"/><Relationship Id="rId16" Target="../media/image25.png" Type="http://schemas.openxmlformats.org/officeDocument/2006/relationships/image"/><Relationship Id="rId17" Target="../media/image26.svg" Type="http://schemas.openxmlformats.org/officeDocument/2006/relationships/image"/><Relationship Id="rId18" Target="../media/image30.png" Type="http://schemas.openxmlformats.org/officeDocument/2006/relationships/image"/><Relationship Id="rId19" Target="../media/image29.png" Type="http://schemas.openxmlformats.org/officeDocument/2006/relationships/image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Relationship Id="rId6" Target="../media/image9.png" Type="http://schemas.openxmlformats.org/officeDocument/2006/relationships/image"/><Relationship Id="rId7" Target="../media/image10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26" Target="../media/image25.png" Type="http://schemas.openxmlformats.org/officeDocument/2006/relationships/image"/><Relationship Id="rId27" Target="../media/image26.svg" Type="http://schemas.openxmlformats.org/officeDocument/2006/relationships/image"/><Relationship Id="rId28" Target="../media/image27.png" Type="http://schemas.openxmlformats.org/officeDocument/2006/relationships/image"/><Relationship Id="rId29" Target="../media/image28.svg" Type="http://schemas.openxmlformats.org/officeDocument/2006/relationships/image"/><Relationship Id="rId3" Target="../media/image2.png" Type="http://schemas.openxmlformats.org/officeDocument/2006/relationships/image"/><Relationship Id="rId30" Target="../media/image29.png" Type="http://schemas.openxmlformats.org/officeDocument/2006/relationships/image"/><Relationship Id="rId31" Target="../media/image30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png" Type="http://schemas.openxmlformats.org/officeDocument/2006/relationships/image"/><Relationship Id="rId11" Target="../media/image20.svg" Type="http://schemas.openxmlformats.org/officeDocument/2006/relationships/image"/><Relationship Id="rId12" Target="../media/image21.png" Type="http://schemas.openxmlformats.org/officeDocument/2006/relationships/image"/><Relationship Id="rId13" Target="../media/image22.svg" Type="http://schemas.openxmlformats.org/officeDocument/2006/relationships/image"/><Relationship Id="rId14" Target="../media/image23.png" Type="http://schemas.openxmlformats.org/officeDocument/2006/relationships/image"/><Relationship Id="rId15" Target="../media/image24.svg" Type="http://schemas.openxmlformats.org/officeDocument/2006/relationships/image"/><Relationship Id="rId16" Target="../media/image25.png" Type="http://schemas.openxmlformats.org/officeDocument/2006/relationships/image"/><Relationship Id="rId17" Target="../media/image26.svg" Type="http://schemas.openxmlformats.org/officeDocument/2006/relationships/image"/><Relationship Id="rId18" Target="../media/image30.png" Type="http://schemas.openxmlformats.org/officeDocument/2006/relationships/image"/><Relationship Id="rId19" Target="../media/image29.png" Type="http://schemas.openxmlformats.org/officeDocument/2006/relationships/image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Relationship Id="rId6" Target="../media/image9.png" Type="http://schemas.openxmlformats.org/officeDocument/2006/relationships/image"/><Relationship Id="rId7" Target="../media/image10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26" Target="../media/image25.png" Type="http://schemas.openxmlformats.org/officeDocument/2006/relationships/image"/><Relationship Id="rId27" Target="../media/image26.svg" Type="http://schemas.openxmlformats.org/officeDocument/2006/relationships/image"/><Relationship Id="rId28" Target="../media/image27.png" Type="http://schemas.openxmlformats.org/officeDocument/2006/relationships/image"/><Relationship Id="rId29" Target="../media/image28.svg" Type="http://schemas.openxmlformats.org/officeDocument/2006/relationships/image"/><Relationship Id="rId3" Target="../media/image2.png" Type="http://schemas.openxmlformats.org/officeDocument/2006/relationships/image"/><Relationship Id="rId30" Target="../media/image29.png" Type="http://schemas.openxmlformats.org/officeDocument/2006/relationships/image"/><Relationship Id="rId31" Target="../media/image30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9.png" Type="http://schemas.openxmlformats.org/officeDocument/2006/relationships/image"/><Relationship Id="rId11" Target="../media/image20.svg" Type="http://schemas.openxmlformats.org/officeDocument/2006/relationships/image"/><Relationship Id="rId12" Target="../media/image21.png" Type="http://schemas.openxmlformats.org/officeDocument/2006/relationships/image"/><Relationship Id="rId13" Target="../media/image22.svg" Type="http://schemas.openxmlformats.org/officeDocument/2006/relationships/image"/><Relationship Id="rId14" Target="../media/image23.png" Type="http://schemas.openxmlformats.org/officeDocument/2006/relationships/image"/><Relationship Id="rId15" Target="../media/image24.svg" Type="http://schemas.openxmlformats.org/officeDocument/2006/relationships/image"/><Relationship Id="rId16" Target="../media/image25.png" Type="http://schemas.openxmlformats.org/officeDocument/2006/relationships/image"/><Relationship Id="rId17" Target="../media/image26.svg" Type="http://schemas.openxmlformats.org/officeDocument/2006/relationships/image"/><Relationship Id="rId18" Target="../media/image30.png" Type="http://schemas.openxmlformats.org/officeDocument/2006/relationships/image"/><Relationship Id="rId19" Target="../media/image29.png" Type="http://schemas.openxmlformats.org/officeDocument/2006/relationships/image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Relationship Id="rId6" Target="../media/image9.png" Type="http://schemas.openxmlformats.org/officeDocument/2006/relationships/image"/><Relationship Id="rId7" Target="../media/image10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24" Target="../media/image23.png" Type="http://schemas.openxmlformats.org/officeDocument/2006/relationships/image"/><Relationship Id="rId25" Target="../media/image24.svg" Type="http://schemas.openxmlformats.org/officeDocument/2006/relationships/image"/><Relationship Id="rId26" Target="../media/image25.png" Type="http://schemas.openxmlformats.org/officeDocument/2006/relationships/image"/><Relationship Id="rId27" Target="../media/image26.svg" Type="http://schemas.openxmlformats.org/officeDocument/2006/relationships/image"/><Relationship Id="rId28" Target="../media/image27.png" Type="http://schemas.openxmlformats.org/officeDocument/2006/relationships/image"/><Relationship Id="rId29" Target="../media/image28.svg" Type="http://schemas.openxmlformats.org/officeDocument/2006/relationships/image"/><Relationship Id="rId3" Target="../media/image2.png" Type="http://schemas.openxmlformats.org/officeDocument/2006/relationships/image"/><Relationship Id="rId30" Target="../media/image29.png" Type="http://schemas.openxmlformats.org/officeDocument/2006/relationships/image"/><Relationship Id="rId31" Target="../media/image30.pn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AE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67259" y="8528124"/>
            <a:ext cx="3472146" cy="1636249"/>
          </a:xfrm>
          <a:custGeom>
            <a:avLst/>
            <a:gdLst/>
            <a:ahLst/>
            <a:cxnLst/>
            <a:rect r="r" b="b" t="t" l="l"/>
            <a:pathLst>
              <a:path h="1636249" w="3472146">
                <a:moveTo>
                  <a:pt x="0" y="0"/>
                </a:moveTo>
                <a:lnTo>
                  <a:pt x="3472146" y="0"/>
                </a:lnTo>
                <a:lnTo>
                  <a:pt x="3472146" y="1636248"/>
                </a:lnTo>
                <a:lnTo>
                  <a:pt x="0" y="16362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2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722309" y="1532796"/>
            <a:ext cx="4579642" cy="8461231"/>
          </a:xfrm>
          <a:custGeom>
            <a:avLst/>
            <a:gdLst/>
            <a:ahLst/>
            <a:cxnLst/>
            <a:rect r="r" b="b" t="t" l="l"/>
            <a:pathLst>
              <a:path h="8461231" w="4579642">
                <a:moveTo>
                  <a:pt x="0" y="0"/>
                </a:moveTo>
                <a:lnTo>
                  <a:pt x="4579642" y="0"/>
                </a:lnTo>
                <a:lnTo>
                  <a:pt x="4579642" y="8461232"/>
                </a:lnTo>
                <a:lnTo>
                  <a:pt x="0" y="846123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28000"/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66332" y="1131353"/>
            <a:ext cx="6427337" cy="8429294"/>
          </a:xfrm>
          <a:custGeom>
            <a:avLst/>
            <a:gdLst/>
            <a:ahLst/>
            <a:cxnLst/>
            <a:rect r="r" b="b" t="t" l="l"/>
            <a:pathLst>
              <a:path h="8429294" w="6427337">
                <a:moveTo>
                  <a:pt x="0" y="0"/>
                </a:moveTo>
                <a:lnTo>
                  <a:pt x="6427336" y="0"/>
                </a:lnTo>
                <a:lnTo>
                  <a:pt x="6427336" y="8429294"/>
                </a:lnTo>
                <a:lnTo>
                  <a:pt x="0" y="84292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03616" y="6499724"/>
            <a:ext cx="960156" cy="754923"/>
          </a:xfrm>
          <a:custGeom>
            <a:avLst/>
            <a:gdLst/>
            <a:ahLst/>
            <a:cxnLst/>
            <a:rect r="r" b="b" t="t" l="l"/>
            <a:pathLst>
              <a:path h="754923" w="960156">
                <a:moveTo>
                  <a:pt x="0" y="0"/>
                </a:moveTo>
                <a:lnTo>
                  <a:pt x="960156" y="0"/>
                </a:lnTo>
                <a:lnTo>
                  <a:pt x="960156" y="754922"/>
                </a:lnTo>
                <a:lnTo>
                  <a:pt x="0" y="754922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" id="11"/>
          <p:cNvSpPr/>
          <p:nvPr/>
        </p:nvSpPr>
        <p:spPr>
          <a:xfrm flipV="true">
            <a:off x="1758761" y="7490686"/>
            <a:ext cx="4042478" cy="18573"/>
          </a:xfrm>
          <a:prstGeom prst="line">
            <a:avLst/>
          </a:prstGeom>
          <a:ln cap="flat" w="28575">
            <a:solidFill>
              <a:srgbClr val="0A0A0A"/>
            </a:solidFill>
            <a:prstDash val="sysDot"/>
            <a:headEnd type="none" len="sm" w="sm"/>
            <a:tailEnd type="none" len="sm" w="sm"/>
          </a:ln>
        </p:spPr>
      </p:sp>
      <p:grpSp>
        <p:nvGrpSpPr>
          <p:cNvPr name="Group 12" id="12"/>
          <p:cNvGrpSpPr/>
          <p:nvPr/>
        </p:nvGrpSpPr>
        <p:grpSpPr>
          <a:xfrm rot="0">
            <a:off x="1195983" y="5017830"/>
            <a:ext cx="5215659" cy="643246"/>
            <a:chOff x="0" y="0"/>
            <a:chExt cx="6954212" cy="85766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665905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5" id="15"/>
          <p:cNvSpPr/>
          <p:nvPr/>
        </p:nvSpPr>
        <p:spPr>
          <a:xfrm flipH="false" flipV="true" rot="923742">
            <a:off x="5560897" y="5876364"/>
            <a:ext cx="1853858" cy="1246719"/>
          </a:xfrm>
          <a:custGeom>
            <a:avLst/>
            <a:gdLst/>
            <a:ahLst/>
            <a:cxnLst/>
            <a:rect r="r" b="b" t="t" l="l"/>
            <a:pathLst>
              <a:path h="1246719" w="1853858">
                <a:moveTo>
                  <a:pt x="0" y="1246719"/>
                </a:moveTo>
                <a:lnTo>
                  <a:pt x="1853858" y="1246719"/>
                </a:lnTo>
                <a:lnTo>
                  <a:pt x="1853858" y="0"/>
                </a:lnTo>
                <a:lnTo>
                  <a:pt x="0" y="0"/>
                </a:lnTo>
                <a:lnTo>
                  <a:pt x="0" y="1246719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737837">
            <a:off x="6793596" y="4380064"/>
            <a:ext cx="303408" cy="944461"/>
          </a:xfrm>
          <a:custGeom>
            <a:avLst/>
            <a:gdLst/>
            <a:ahLst/>
            <a:cxnLst/>
            <a:rect r="r" b="b" t="t" l="l"/>
            <a:pathLst>
              <a:path h="944461" w="303408">
                <a:moveTo>
                  <a:pt x="0" y="0"/>
                </a:moveTo>
                <a:lnTo>
                  <a:pt x="303408" y="0"/>
                </a:lnTo>
                <a:lnTo>
                  <a:pt x="303408" y="944460"/>
                </a:lnTo>
                <a:lnTo>
                  <a:pt x="0" y="944460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3190927" y="1349870"/>
            <a:ext cx="1178146" cy="1280593"/>
          </a:xfrm>
          <a:custGeom>
            <a:avLst/>
            <a:gdLst/>
            <a:ahLst/>
            <a:cxnLst/>
            <a:rect r="r" b="b" t="t" l="l"/>
            <a:pathLst>
              <a:path h="1280593" w="1178146">
                <a:moveTo>
                  <a:pt x="0" y="0"/>
                </a:moveTo>
                <a:lnTo>
                  <a:pt x="1178146" y="0"/>
                </a:lnTo>
                <a:lnTo>
                  <a:pt x="1178146" y="1280593"/>
                </a:lnTo>
                <a:lnTo>
                  <a:pt x="0" y="1280593"/>
                </a:lnTo>
                <a:lnTo>
                  <a:pt x="0" y="0"/>
                </a:lnTo>
                <a:close/>
              </a:path>
            </a:pathLst>
          </a:custGeom>
          <a:blipFill>
            <a:blip r:embed="rId30"/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31"/>
            <a:stretch>
              <a:fillRect l="0" t="0" r="0" b="0"/>
            </a:stretch>
          </a:blipFill>
        </p:spPr>
      </p:sp>
      <p:sp>
        <p:nvSpPr>
          <p:cNvPr name="TextBox 26" id="26"/>
          <p:cNvSpPr txBox="true"/>
          <p:nvPr/>
        </p:nvSpPr>
        <p:spPr>
          <a:xfrm rot="0">
            <a:off x="1751720" y="5159748"/>
            <a:ext cx="3920981" cy="445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94"/>
              </a:lnSpc>
            </a:pPr>
            <a:r>
              <a:rPr lang="en-US" sz="3499" spc="-136">
                <a:solidFill>
                  <a:srgbClr val="545454"/>
                </a:solidFill>
                <a:cs typeface="Sriracha"/>
              </a:rPr>
              <a:t>รายวิชาคณิตศาสตร์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823198" y="5737276"/>
            <a:ext cx="4013036" cy="298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68"/>
              </a:lnSpc>
            </a:pPr>
            <a:r>
              <a:rPr lang="en-US" sz="2100">
                <a:solidFill>
                  <a:srgbClr val="0A0A0A"/>
                </a:solidFill>
                <a:latin typeface="Bai Jamjuree"/>
                <a:cs typeface="Bai Jamjuree"/>
              </a:rPr>
              <a:t>ชั้นประถมศึกษาปีที่ 4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461270" y="7999796"/>
            <a:ext cx="4685084" cy="28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6"/>
              </a:lnSpc>
            </a:pPr>
            <a:r>
              <a:rPr lang="en-US" sz="2099" spc="-81">
                <a:solidFill>
                  <a:srgbClr val="F15E61"/>
                </a:solidFill>
                <a:cs typeface="Bai Jamjuree Medium"/>
              </a:rPr>
              <a:t>โรงเรียนสนุกคิดคณิตศาสตร์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360897" y="8334068"/>
            <a:ext cx="4941244" cy="6877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latin typeface="Bai Jamjuree"/>
                <a:cs typeface="Bai Jamjuree"/>
              </a:rPr>
              <a:t>สำนักงานเขตพื้นที่การศึกษาประถมศึกษา เขต 3</a:t>
            </a:r>
          </a:p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cs typeface="Bai Jamjuree"/>
              </a:rPr>
              <a:t>กระทรวงศึกษาธิการ</a:t>
            </a:r>
          </a:p>
        </p:txBody>
      </p:sp>
      <p:sp>
        <p:nvSpPr>
          <p:cNvPr name="TextBox 30" id="30"/>
          <p:cNvSpPr txBox="true"/>
          <p:nvPr/>
        </p:nvSpPr>
        <p:spPr>
          <a:xfrm rot="796334">
            <a:off x="5677287" y="6233302"/>
            <a:ext cx="1556732" cy="688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cs typeface="Bryndan Write"/>
              </a:rPr>
              <a:t>ปีการศึกษา</a:t>
            </a:r>
          </a:p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latin typeface="Bryndan Write"/>
              </a:rPr>
              <a:t>2567</a:t>
            </a:r>
          </a:p>
        </p:txBody>
      </p:sp>
      <p:grpSp>
        <p:nvGrpSpPr>
          <p:cNvPr name="Group 31" id="31"/>
          <p:cNvGrpSpPr/>
          <p:nvPr/>
        </p:nvGrpSpPr>
        <p:grpSpPr>
          <a:xfrm rot="0">
            <a:off x="2087795" y="2878113"/>
            <a:ext cx="3384411" cy="1120542"/>
            <a:chOff x="0" y="0"/>
            <a:chExt cx="4512547" cy="1494056"/>
          </a:xfrm>
        </p:grpSpPr>
        <p:sp>
          <p:nvSpPr>
            <p:cNvPr name="TextBox 32" id="32"/>
            <p:cNvSpPr txBox="true"/>
            <p:nvPr/>
          </p:nvSpPr>
          <p:spPr>
            <a:xfrm rot="0">
              <a:off x="142766" y="142875"/>
              <a:ext cx="4227015" cy="5778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746"/>
                </a:lnSpc>
              </a:pPr>
              <a:r>
                <a:rPr lang="en-US" sz="3566" spc="-139">
                  <a:solidFill>
                    <a:srgbClr val="0A0A0A"/>
                  </a:solidFill>
                  <a:cs typeface="Bai Jamjuree"/>
                </a:rPr>
                <a:t>แบบบันทึก</a:t>
              </a:r>
            </a:p>
          </p:txBody>
        </p:sp>
        <p:sp>
          <p:nvSpPr>
            <p:cNvPr name="TextBox 33" id="33"/>
            <p:cNvSpPr txBox="true"/>
            <p:nvPr/>
          </p:nvSpPr>
          <p:spPr>
            <a:xfrm rot="0">
              <a:off x="0" y="882660"/>
              <a:ext cx="4512547" cy="6113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31"/>
                </a:lnSpc>
              </a:pPr>
              <a:r>
                <a:rPr lang="en-US" sz="3807" spc="-148">
                  <a:solidFill>
                    <a:srgbClr val="0A0A0A"/>
                  </a:solidFill>
                  <a:cs typeface="Bai Jamjuree"/>
                </a:rPr>
                <a:t>คะแนนนักเรียน</a:t>
              </a:r>
            </a:p>
          </p:txBody>
        </p:sp>
      </p:grpSp>
      <p:sp>
        <p:nvSpPr>
          <p:cNvPr name="TextBox 34" id="34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8D8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18"/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1654000" y="4224783"/>
            <a:ext cx="4252000" cy="2242434"/>
            <a:chOff x="0" y="0"/>
            <a:chExt cx="5669334" cy="298991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2117927" y="0"/>
              <a:ext cx="1570861" cy="1707458"/>
            </a:xfrm>
            <a:custGeom>
              <a:avLst/>
              <a:gdLst/>
              <a:ahLst/>
              <a:cxnLst/>
              <a:rect r="r" b="b" t="t" l="l"/>
              <a:pathLst>
                <a:path h="1707458" w="1570861">
                  <a:moveTo>
                    <a:pt x="0" y="0"/>
                  </a:moveTo>
                  <a:lnTo>
                    <a:pt x="1570862" y="0"/>
                  </a:lnTo>
                  <a:lnTo>
                    <a:pt x="1570862" y="1707458"/>
                  </a:lnTo>
                  <a:lnTo>
                    <a:pt x="0" y="17074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9"/>
              <a:stretch>
                <a:fillRect l="0" t="0" r="0" b="0"/>
              </a:stretch>
            </a:blipFill>
          </p:spPr>
        </p:sp>
        <p:sp>
          <p:nvSpPr>
            <p:cNvPr name="TextBox 17" id="17"/>
            <p:cNvSpPr txBox="true"/>
            <p:nvPr/>
          </p:nvSpPr>
          <p:spPr>
            <a:xfrm rot="0">
              <a:off x="1635" y="1882083"/>
              <a:ext cx="5375429" cy="31782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52"/>
                </a:lnSpc>
              </a:pPr>
              <a:r>
                <a:rPr lang="en-US" sz="1807" spc="-70">
                  <a:solidFill>
                    <a:srgbClr val="F15E61"/>
                  </a:solidFill>
                  <a:cs typeface="Bai Jamjuree Medium"/>
                </a:rPr>
                <a:t>โรงเรียนสนุกคิดคณิตศาสตร์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0" y="2224085"/>
              <a:ext cx="5669334" cy="76582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latin typeface="Bai Jamjuree"/>
                  <a:cs typeface="Bai Jamjuree"/>
                </a:rPr>
                <a:t>สำนักงานเขตพื้นที่การศึกษาประถมศึกษา เขต 3</a:t>
              </a:r>
            </a:p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cs typeface="Bai Jamjuree"/>
                </a:rPr>
                <a:t>กระทรวงศึกษาธิการ</a:t>
              </a: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FC4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67259" y="8528124"/>
            <a:ext cx="3472146" cy="1636249"/>
          </a:xfrm>
          <a:custGeom>
            <a:avLst/>
            <a:gdLst/>
            <a:ahLst/>
            <a:cxnLst/>
            <a:rect r="r" b="b" t="t" l="l"/>
            <a:pathLst>
              <a:path h="1636249" w="3472146">
                <a:moveTo>
                  <a:pt x="0" y="0"/>
                </a:moveTo>
                <a:lnTo>
                  <a:pt x="3472146" y="0"/>
                </a:lnTo>
                <a:lnTo>
                  <a:pt x="3472146" y="1636248"/>
                </a:lnTo>
                <a:lnTo>
                  <a:pt x="0" y="16362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2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722309" y="1532796"/>
            <a:ext cx="4579642" cy="8461231"/>
          </a:xfrm>
          <a:custGeom>
            <a:avLst/>
            <a:gdLst/>
            <a:ahLst/>
            <a:cxnLst/>
            <a:rect r="r" b="b" t="t" l="l"/>
            <a:pathLst>
              <a:path h="8461231" w="4579642">
                <a:moveTo>
                  <a:pt x="0" y="0"/>
                </a:moveTo>
                <a:lnTo>
                  <a:pt x="4579642" y="0"/>
                </a:lnTo>
                <a:lnTo>
                  <a:pt x="4579642" y="8461232"/>
                </a:lnTo>
                <a:lnTo>
                  <a:pt x="0" y="846123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28000"/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66332" y="1131353"/>
            <a:ext cx="6427337" cy="8429294"/>
          </a:xfrm>
          <a:custGeom>
            <a:avLst/>
            <a:gdLst/>
            <a:ahLst/>
            <a:cxnLst/>
            <a:rect r="r" b="b" t="t" l="l"/>
            <a:pathLst>
              <a:path h="8429294" w="6427337">
                <a:moveTo>
                  <a:pt x="0" y="0"/>
                </a:moveTo>
                <a:lnTo>
                  <a:pt x="6427336" y="0"/>
                </a:lnTo>
                <a:lnTo>
                  <a:pt x="6427336" y="8429294"/>
                </a:lnTo>
                <a:lnTo>
                  <a:pt x="0" y="84292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03616" y="6499724"/>
            <a:ext cx="960156" cy="754923"/>
          </a:xfrm>
          <a:custGeom>
            <a:avLst/>
            <a:gdLst/>
            <a:ahLst/>
            <a:cxnLst/>
            <a:rect r="r" b="b" t="t" l="l"/>
            <a:pathLst>
              <a:path h="754923" w="960156">
                <a:moveTo>
                  <a:pt x="0" y="0"/>
                </a:moveTo>
                <a:lnTo>
                  <a:pt x="960156" y="0"/>
                </a:lnTo>
                <a:lnTo>
                  <a:pt x="960156" y="754922"/>
                </a:lnTo>
                <a:lnTo>
                  <a:pt x="0" y="754922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" id="11"/>
          <p:cNvSpPr/>
          <p:nvPr/>
        </p:nvSpPr>
        <p:spPr>
          <a:xfrm flipV="true">
            <a:off x="1758761" y="7490686"/>
            <a:ext cx="4042478" cy="18573"/>
          </a:xfrm>
          <a:prstGeom prst="line">
            <a:avLst/>
          </a:prstGeom>
          <a:ln cap="flat" w="28575">
            <a:solidFill>
              <a:srgbClr val="0A0A0A"/>
            </a:solidFill>
            <a:prstDash val="sysDot"/>
            <a:headEnd type="none" len="sm" w="sm"/>
            <a:tailEnd type="none" len="sm" w="sm"/>
          </a:ln>
        </p:spPr>
      </p:sp>
      <p:grpSp>
        <p:nvGrpSpPr>
          <p:cNvPr name="Group 12" id="12"/>
          <p:cNvGrpSpPr/>
          <p:nvPr/>
        </p:nvGrpSpPr>
        <p:grpSpPr>
          <a:xfrm rot="0">
            <a:off x="1195983" y="5017830"/>
            <a:ext cx="5215659" cy="643246"/>
            <a:chOff x="0" y="0"/>
            <a:chExt cx="6954212" cy="85766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665905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5" id="15"/>
          <p:cNvSpPr/>
          <p:nvPr/>
        </p:nvSpPr>
        <p:spPr>
          <a:xfrm flipH="false" flipV="true" rot="923742">
            <a:off x="5560897" y="5876364"/>
            <a:ext cx="1853858" cy="1246719"/>
          </a:xfrm>
          <a:custGeom>
            <a:avLst/>
            <a:gdLst/>
            <a:ahLst/>
            <a:cxnLst/>
            <a:rect r="r" b="b" t="t" l="l"/>
            <a:pathLst>
              <a:path h="1246719" w="1853858">
                <a:moveTo>
                  <a:pt x="0" y="1246719"/>
                </a:moveTo>
                <a:lnTo>
                  <a:pt x="1853858" y="1246719"/>
                </a:lnTo>
                <a:lnTo>
                  <a:pt x="1853858" y="0"/>
                </a:lnTo>
                <a:lnTo>
                  <a:pt x="0" y="0"/>
                </a:lnTo>
                <a:lnTo>
                  <a:pt x="0" y="1246719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737837">
            <a:off x="6793596" y="4380064"/>
            <a:ext cx="303408" cy="944461"/>
          </a:xfrm>
          <a:custGeom>
            <a:avLst/>
            <a:gdLst/>
            <a:ahLst/>
            <a:cxnLst/>
            <a:rect r="r" b="b" t="t" l="l"/>
            <a:pathLst>
              <a:path h="944461" w="303408">
                <a:moveTo>
                  <a:pt x="0" y="0"/>
                </a:moveTo>
                <a:lnTo>
                  <a:pt x="303408" y="0"/>
                </a:lnTo>
                <a:lnTo>
                  <a:pt x="303408" y="944460"/>
                </a:lnTo>
                <a:lnTo>
                  <a:pt x="0" y="944460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3190927" y="1349870"/>
            <a:ext cx="1178146" cy="1280593"/>
          </a:xfrm>
          <a:custGeom>
            <a:avLst/>
            <a:gdLst/>
            <a:ahLst/>
            <a:cxnLst/>
            <a:rect r="r" b="b" t="t" l="l"/>
            <a:pathLst>
              <a:path h="1280593" w="1178146">
                <a:moveTo>
                  <a:pt x="0" y="0"/>
                </a:moveTo>
                <a:lnTo>
                  <a:pt x="1178146" y="0"/>
                </a:lnTo>
                <a:lnTo>
                  <a:pt x="1178146" y="1280593"/>
                </a:lnTo>
                <a:lnTo>
                  <a:pt x="0" y="1280593"/>
                </a:lnTo>
                <a:lnTo>
                  <a:pt x="0" y="0"/>
                </a:lnTo>
                <a:close/>
              </a:path>
            </a:pathLst>
          </a:custGeom>
          <a:blipFill>
            <a:blip r:embed="rId30"/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1751720" y="5159748"/>
            <a:ext cx="3920981" cy="445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94"/>
              </a:lnSpc>
            </a:pPr>
            <a:r>
              <a:rPr lang="en-US" sz="3499" spc="-136">
                <a:solidFill>
                  <a:srgbClr val="545454"/>
                </a:solidFill>
                <a:cs typeface="Sriracha"/>
              </a:rPr>
              <a:t>รายวิชาคณิตศาสตร์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823198" y="5737276"/>
            <a:ext cx="4013036" cy="298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68"/>
              </a:lnSpc>
            </a:pPr>
            <a:r>
              <a:rPr lang="en-US" sz="2100">
                <a:solidFill>
                  <a:srgbClr val="0A0A0A"/>
                </a:solidFill>
                <a:latin typeface="Bai Jamjuree"/>
                <a:cs typeface="Bai Jamjuree"/>
              </a:rPr>
              <a:t>ชั้นประถมศึกษาปีที่ 4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61270" y="7999796"/>
            <a:ext cx="4685084" cy="28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6"/>
              </a:lnSpc>
            </a:pPr>
            <a:r>
              <a:rPr lang="en-US" sz="2099" spc="-81">
                <a:solidFill>
                  <a:srgbClr val="F15E61"/>
                </a:solidFill>
                <a:cs typeface="Bai Jamjuree Medium"/>
              </a:rPr>
              <a:t>โรงเรียนสนุกคิดคณิตศาสตร์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360897" y="8334068"/>
            <a:ext cx="4941244" cy="6877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latin typeface="Bai Jamjuree"/>
                <a:cs typeface="Bai Jamjuree"/>
              </a:rPr>
              <a:t>สำนักงานเขตพื้นที่การศึกษาประถมศึกษา เขต 3</a:t>
            </a:r>
          </a:p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cs typeface="Bai Jamjuree"/>
              </a:rPr>
              <a:t>กระทรวงศึกษาธิการ</a:t>
            </a:r>
          </a:p>
        </p:txBody>
      </p:sp>
      <p:sp>
        <p:nvSpPr>
          <p:cNvPr name="TextBox 29" id="29"/>
          <p:cNvSpPr txBox="true"/>
          <p:nvPr/>
        </p:nvSpPr>
        <p:spPr>
          <a:xfrm rot="796334">
            <a:off x="5677287" y="6233302"/>
            <a:ext cx="1556732" cy="688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cs typeface="Bryndan Write"/>
              </a:rPr>
              <a:t>ปีการศึกษา</a:t>
            </a:r>
          </a:p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latin typeface="Bryndan Write"/>
              </a:rPr>
              <a:t>2567</a:t>
            </a:r>
          </a:p>
        </p:txBody>
      </p:sp>
      <p:grpSp>
        <p:nvGrpSpPr>
          <p:cNvPr name="Group 30" id="30"/>
          <p:cNvGrpSpPr/>
          <p:nvPr/>
        </p:nvGrpSpPr>
        <p:grpSpPr>
          <a:xfrm rot="0">
            <a:off x="2087795" y="2878113"/>
            <a:ext cx="3384411" cy="1120542"/>
            <a:chOff x="0" y="0"/>
            <a:chExt cx="4512547" cy="1494056"/>
          </a:xfrm>
        </p:grpSpPr>
        <p:sp>
          <p:nvSpPr>
            <p:cNvPr name="TextBox 31" id="31"/>
            <p:cNvSpPr txBox="true"/>
            <p:nvPr/>
          </p:nvSpPr>
          <p:spPr>
            <a:xfrm rot="0">
              <a:off x="142766" y="142875"/>
              <a:ext cx="4227015" cy="5778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746"/>
                </a:lnSpc>
              </a:pPr>
              <a:r>
                <a:rPr lang="en-US" sz="3566" spc="-139">
                  <a:solidFill>
                    <a:srgbClr val="0A0A0A"/>
                  </a:solidFill>
                  <a:cs typeface="Bai Jamjuree"/>
                </a:rPr>
                <a:t>แบบบันทึก</a:t>
              </a:r>
            </a:p>
          </p:txBody>
        </p:sp>
        <p:sp>
          <p:nvSpPr>
            <p:cNvPr name="TextBox 32" id="32"/>
            <p:cNvSpPr txBox="true"/>
            <p:nvPr/>
          </p:nvSpPr>
          <p:spPr>
            <a:xfrm rot="0">
              <a:off x="0" y="882660"/>
              <a:ext cx="4512547" cy="6113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31"/>
                </a:lnSpc>
              </a:pPr>
              <a:r>
                <a:rPr lang="en-US" sz="3807" spc="-148">
                  <a:solidFill>
                    <a:srgbClr val="0A0A0A"/>
                  </a:solidFill>
                  <a:cs typeface="Bai Jamjuree"/>
                </a:rPr>
                <a:t>คะแนนนักเรียน</a:t>
              </a:r>
            </a:p>
          </p:txBody>
        </p:sp>
      </p:grpSp>
      <p:sp>
        <p:nvSpPr>
          <p:cNvPr name="Freeform 33" id="33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31"/>
            <a:stretch>
              <a:fillRect l="0" t="0" r="0" b="0"/>
            </a:stretch>
          </a:blipFill>
        </p:spPr>
      </p:sp>
      <p:sp>
        <p:nvSpPr>
          <p:cNvPr name="TextBox 34" id="34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FC4E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18"/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1654000" y="4224783"/>
            <a:ext cx="4252000" cy="2242434"/>
            <a:chOff x="0" y="0"/>
            <a:chExt cx="5669334" cy="298991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2117927" y="0"/>
              <a:ext cx="1570861" cy="1707458"/>
            </a:xfrm>
            <a:custGeom>
              <a:avLst/>
              <a:gdLst/>
              <a:ahLst/>
              <a:cxnLst/>
              <a:rect r="r" b="b" t="t" l="l"/>
              <a:pathLst>
                <a:path h="1707458" w="1570861">
                  <a:moveTo>
                    <a:pt x="0" y="0"/>
                  </a:moveTo>
                  <a:lnTo>
                    <a:pt x="1570862" y="0"/>
                  </a:lnTo>
                  <a:lnTo>
                    <a:pt x="1570862" y="1707458"/>
                  </a:lnTo>
                  <a:lnTo>
                    <a:pt x="0" y="17074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9"/>
              <a:stretch>
                <a:fillRect l="0" t="0" r="0" b="0"/>
              </a:stretch>
            </a:blipFill>
          </p:spPr>
        </p:sp>
        <p:sp>
          <p:nvSpPr>
            <p:cNvPr name="TextBox 17" id="17"/>
            <p:cNvSpPr txBox="true"/>
            <p:nvPr/>
          </p:nvSpPr>
          <p:spPr>
            <a:xfrm rot="0">
              <a:off x="1635" y="1882083"/>
              <a:ext cx="5375429" cy="31782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52"/>
                </a:lnSpc>
              </a:pPr>
              <a:r>
                <a:rPr lang="en-US" sz="1807" spc="-70">
                  <a:solidFill>
                    <a:srgbClr val="F15E61"/>
                  </a:solidFill>
                  <a:cs typeface="Bai Jamjuree Medium"/>
                </a:rPr>
                <a:t>โรงเรียนสนุกคิดคณิตศาสตร์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0" y="2224085"/>
              <a:ext cx="5669334" cy="76582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latin typeface="Bai Jamjuree"/>
                  <a:cs typeface="Bai Jamjuree"/>
                </a:rPr>
                <a:t>สำนักงานเขตพื้นที่การศึกษาประถมศึกษา เขต 3</a:t>
              </a:r>
            </a:p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cs typeface="Bai Jamjuree"/>
                </a:rPr>
                <a:t>กระทรวงศึกษาธิการ</a:t>
              </a: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DD9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67259" y="8528124"/>
            <a:ext cx="3472146" cy="1636249"/>
          </a:xfrm>
          <a:custGeom>
            <a:avLst/>
            <a:gdLst/>
            <a:ahLst/>
            <a:cxnLst/>
            <a:rect r="r" b="b" t="t" l="l"/>
            <a:pathLst>
              <a:path h="1636249" w="3472146">
                <a:moveTo>
                  <a:pt x="0" y="0"/>
                </a:moveTo>
                <a:lnTo>
                  <a:pt x="3472146" y="0"/>
                </a:lnTo>
                <a:lnTo>
                  <a:pt x="3472146" y="1636248"/>
                </a:lnTo>
                <a:lnTo>
                  <a:pt x="0" y="16362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2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722309" y="1532796"/>
            <a:ext cx="4579642" cy="8461231"/>
          </a:xfrm>
          <a:custGeom>
            <a:avLst/>
            <a:gdLst/>
            <a:ahLst/>
            <a:cxnLst/>
            <a:rect r="r" b="b" t="t" l="l"/>
            <a:pathLst>
              <a:path h="8461231" w="4579642">
                <a:moveTo>
                  <a:pt x="0" y="0"/>
                </a:moveTo>
                <a:lnTo>
                  <a:pt x="4579642" y="0"/>
                </a:lnTo>
                <a:lnTo>
                  <a:pt x="4579642" y="8461232"/>
                </a:lnTo>
                <a:lnTo>
                  <a:pt x="0" y="846123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28000"/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66332" y="1131353"/>
            <a:ext cx="6427337" cy="8429294"/>
          </a:xfrm>
          <a:custGeom>
            <a:avLst/>
            <a:gdLst/>
            <a:ahLst/>
            <a:cxnLst/>
            <a:rect r="r" b="b" t="t" l="l"/>
            <a:pathLst>
              <a:path h="8429294" w="6427337">
                <a:moveTo>
                  <a:pt x="0" y="0"/>
                </a:moveTo>
                <a:lnTo>
                  <a:pt x="6427336" y="0"/>
                </a:lnTo>
                <a:lnTo>
                  <a:pt x="6427336" y="8429294"/>
                </a:lnTo>
                <a:lnTo>
                  <a:pt x="0" y="84292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03616" y="6499724"/>
            <a:ext cx="960156" cy="754923"/>
          </a:xfrm>
          <a:custGeom>
            <a:avLst/>
            <a:gdLst/>
            <a:ahLst/>
            <a:cxnLst/>
            <a:rect r="r" b="b" t="t" l="l"/>
            <a:pathLst>
              <a:path h="754923" w="960156">
                <a:moveTo>
                  <a:pt x="0" y="0"/>
                </a:moveTo>
                <a:lnTo>
                  <a:pt x="960156" y="0"/>
                </a:lnTo>
                <a:lnTo>
                  <a:pt x="960156" y="754922"/>
                </a:lnTo>
                <a:lnTo>
                  <a:pt x="0" y="754922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" id="11"/>
          <p:cNvSpPr/>
          <p:nvPr/>
        </p:nvSpPr>
        <p:spPr>
          <a:xfrm flipV="true">
            <a:off x="1758761" y="7490686"/>
            <a:ext cx="4042478" cy="18573"/>
          </a:xfrm>
          <a:prstGeom prst="line">
            <a:avLst/>
          </a:prstGeom>
          <a:ln cap="flat" w="28575">
            <a:solidFill>
              <a:srgbClr val="0A0A0A"/>
            </a:solidFill>
            <a:prstDash val="sysDot"/>
            <a:headEnd type="none" len="sm" w="sm"/>
            <a:tailEnd type="none" len="sm" w="sm"/>
          </a:ln>
        </p:spPr>
      </p:sp>
      <p:grpSp>
        <p:nvGrpSpPr>
          <p:cNvPr name="Group 12" id="12"/>
          <p:cNvGrpSpPr/>
          <p:nvPr/>
        </p:nvGrpSpPr>
        <p:grpSpPr>
          <a:xfrm rot="0">
            <a:off x="1195983" y="5017830"/>
            <a:ext cx="5215659" cy="643246"/>
            <a:chOff x="0" y="0"/>
            <a:chExt cx="6954212" cy="85766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665905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5" id="15"/>
          <p:cNvSpPr/>
          <p:nvPr/>
        </p:nvSpPr>
        <p:spPr>
          <a:xfrm flipH="false" flipV="true" rot="923742">
            <a:off x="5560897" y="5876364"/>
            <a:ext cx="1853858" cy="1246719"/>
          </a:xfrm>
          <a:custGeom>
            <a:avLst/>
            <a:gdLst/>
            <a:ahLst/>
            <a:cxnLst/>
            <a:rect r="r" b="b" t="t" l="l"/>
            <a:pathLst>
              <a:path h="1246719" w="1853858">
                <a:moveTo>
                  <a:pt x="0" y="1246719"/>
                </a:moveTo>
                <a:lnTo>
                  <a:pt x="1853858" y="1246719"/>
                </a:lnTo>
                <a:lnTo>
                  <a:pt x="1853858" y="0"/>
                </a:lnTo>
                <a:lnTo>
                  <a:pt x="0" y="0"/>
                </a:lnTo>
                <a:lnTo>
                  <a:pt x="0" y="1246719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737837">
            <a:off x="6793596" y="4380064"/>
            <a:ext cx="303408" cy="944461"/>
          </a:xfrm>
          <a:custGeom>
            <a:avLst/>
            <a:gdLst/>
            <a:ahLst/>
            <a:cxnLst/>
            <a:rect r="r" b="b" t="t" l="l"/>
            <a:pathLst>
              <a:path h="944461" w="303408">
                <a:moveTo>
                  <a:pt x="0" y="0"/>
                </a:moveTo>
                <a:lnTo>
                  <a:pt x="303408" y="0"/>
                </a:lnTo>
                <a:lnTo>
                  <a:pt x="303408" y="944460"/>
                </a:lnTo>
                <a:lnTo>
                  <a:pt x="0" y="944460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3190927" y="1349870"/>
            <a:ext cx="1178146" cy="1280593"/>
          </a:xfrm>
          <a:custGeom>
            <a:avLst/>
            <a:gdLst/>
            <a:ahLst/>
            <a:cxnLst/>
            <a:rect r="r" b="b" t="t" l="l"/>
            <a:pathLst>
              <a:path h="1280593" w="1178146">
                <a:moveTo>
                  <a:pt x="0" y="0"/>
                </a:moveTo>
                <a:lnTo>
                  <a:pt x="1178146" y="0"/>
                </a:lnTo>
                <a:lnTo>
                  <a:pt x="1178146" y="1280593"/>
                </a:lnTo>
                <a:lnTo>
                  <a:pt x="0" y="1280593"/>
                </a:lnTo>
                <a:lnTo>
                  <a:pt x="0" y="0"/>
                </a:lnTo>
                <a:close/>
              </a:path>
            </a:pathLst>
          </a:custGeom>
          <a:blipFill>
            <a:blip r:embed="rId30"/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1751720" y="5159748"/>
            <a:ext cx="3920981" cy="445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94"/>
              </a:lnSpc>
            </a:pPr>
            <a:r>
              <a:rPr lang="en-US" sz="3499" spc="-136">
                <a:solidFill>
                  <a:srgbClr val="545454"/>
                </a:solidFill>
                <a:cs typeface="Sriracha"/>
              </a:rPr>
              <a:t>รายวิชาคณิตศาสตร์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823198" y="5737276"/>
            <a:ext cx="4013036" cy="298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68"/>
              </a:lnSpc>
            </a:pPr>
            <a:r>
              <a:rPr lang="en-US" sz="2100">
                <a:solidFill>
                  <a:srgbClr val="0A0A0A"/>
                </a:solidFill>
                <a:latin typeface="Bai Jamjuree"/>
                <a:cs typeface="Bai Jamjuree"/>
              </a:rPr>
              <a:t>ชั้นประถมศึกษาปีที่ 4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61270" y="7999796"/>
            <a:ext cx="4685084" cy="28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6"/>
              </a:lnSpc>
            </a:pPr>
            <a:r>
              <a:rPr lang="en-US" sz="2099" spc="-81">
                <a:solidFill>
                  <a:srgbClr val="F15E61"/>
                </a:solidFill>
                <a:cs typeface="Bai Jamjuree Medium"/>
              </a:rPr>
              <a:t>โรงเรียนสนุกคิดคณิตศาสตร์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360897" y="8334068"/>
            <a:ext cx="4941244" cy="6877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latin typeface="Bai Jamjuree"/>
                <a:cs typeface="Bai Jamjuree"/>
              </a:rPr>
              <a:t>สำนักงานเขตพื้นที่การศึกษาประถมศึกษา เขต 3</a:t>
            </a:r>
          </a:p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cs typeface="Bai Jamjuree"/>
              </a:rPr>
              <a:t>กระทรวงศึกษาธิการ</a:t>
            </a:r>
          </a:p>
        </p:txBody>
      </p:sp>
      <p:sp>
        <p:nvSpPr>
          <p:cNvPr name="TextBox 29" id="29"/>
          <p:cNvSpPr txBox="true"/>
          <p:nvPr/>
        </p:nvSpPr>
        <p:spPr>
          <a:xfrm rot="796334">
            <a:off x="5677287" y="6233302"/>
            <a:ext cx="1556732" cy="688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cs typeface="Bryndan Write"/>
              </a:rPr>
              <a:t>ปีการศึกษา</a:t>
            </a:r>
          </a:p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latin typeface="Bryndan Write"/>
              </a:rPr>
              <a:t>2567</a:t>
            </a:r>
          </a:p>
        </p:txBody>
      </p:sp>
      <p:grpSp>
        <p:nvGrpSpPr>
          <p:cNvPr name="Group 30" id="30"/>
          <p:cNvGrpSpPr/>
          <p:nvPr/>
        </p:nvGrpSpPr>
        <p:grpSpPr>
          <a:xfrm rot="0">
            <a:off x="2087795" y="2878113"/>
            <a:ext cx="3384411" cy="1120542"/>
            <a:chOff x="0" y="0"/>
            <a:chExt cx="4512547" cy="1494056"/>
          </a:xfrm>
        </p:grpSpPr>
        <p:sp>
          <p:nvSpPr>
            <p:cNvPr name="TextBox 31" id="31"/>
            <p:cNvSpPr txBox="true"/>
            <p:nvPr/>
          </p:nvSpPr>
          <p:spPr>
            <a:xfrm rot="0">
              <a:off x="142766" y="142875"/>
              <a:ext cx="4227015" cy="5778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746"/>
                </a:lnSpc>
              </a:pPr>
              <a:r>
                <a:rPr lang="en-US" sz="3566" spc="-139">
                  <a:solidFill>
                    <a:srgbClr val="0A0A0A"/>
                  </a:solidFill>
                  <a:cs typeface="Bai Jamjuree"/>
                </a:rPr>
                <a:t>แบบบันทึก</a:t>
              </a:r>
            </a:p>
          </p:txBody>
        </p:sp>
        <p:sp>
          <p:nvSpPr>
            <p:cNvPr name="TextBox 32" id="32"/>
            <p:cNvSpPr txBox="true"/>
            <p:nvPr/>
          </p:nvSpPr>
          <p:spPr>
            <a:xfrm rot="0">
              <a:off x="0" y="882660"/>
              <a:ext cx="4512547" cy="6113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31"/>
                </a:lnSpc>
              </a:pPr>
              <a:r>
                <a:rPr lang="en-US" sz="3807" spc="-148">
                  <a:solidFill>
                    <a:srgbClr val="0A0A0A"/>
                  </a:solidFill>
                  <a:cs typeface="Bai Jamjuree"/>
                </a:rPr>
                <a:t>คะแนนนักเรียน</a:t>
              </a:r>
            </a:p>
          </p:txBody>
        </p:sp>
      </p:grpSp>
      <p:sp>
        <p:nvSpPr>
          <p:cNvPr name="Freeform 33" id="33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31"/>
            <a:stretch>
              <a:fillRect l="0" t="0" r="0" b="0"/>
            </a:stretch>
          </a:blipFill>
        </p:spPr>
      </p:sp>
      <p:sp>
        <p:nvSpPr>
          <p:cNvPr name="TextBox 34" id="34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DD9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18"/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1654000" y="4224783"/>
            <a:ext cx="4252000" cy="2242434"/>
            <a:chOff x="0" y="0"/>
            <a:chExt cx="5669334" cy="298991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2117927" y="0"/>
              <a:ext cx="1570861" cy="1707458"/>
            </a:xfrm>
            <a:custGeom>
              <a:avLst/>
              <a:gdLst/>
              <a:ahLst/>
              <a:cxnLst/>
              <a:rect r="r" b="b" t="t" l="l"/>
              <a:pathLst>
                <a:path h="1707458" w="1570861">
                  <a:moveTo>
                    <a:pt x="0" y="0"/>
                  </a:moveTo>
                  <a:lnTo>
                    <a:pt x="1570862" y="0"/>
                  </a:lnTo>
                  <a:lnTo>
                    <a:pt x="1570862" y="1707458"/>
                  </a:lnTo>
                  <a:lnTo>
                    <a:pt x="0" y="17074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9"/>
              <a:stretch>
                <a:fillRect l="0" t="0" r="0" b="0"/>
              </a:stretch>
            </a:blipFill>
          </p:spPr>
        </p:sp>
        <p:sp>
          <p:nvSpPr>
            <p:cNvPr name="TextBox 17" id="17"/>
            <p:cNvSpPr txBox="true"/>
            <p:nvPr/>
          </p:nvSpPr>
          <p:spPr>
            <a:xfrm rot="0">
              <a:off x="1635" y="1882083"/>
              <a:ext cx="5375429" cy="31782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52"/>
                </a:lnSpc>
              </a:pPr>
              <a:r>
                <a:rPr lang="en-US" sz="1807" spc="-70">
                  <a:solidFill>
                    <a:srgbClr val="F15E61"/>
                  </a:solidFill>
                  <a:cs typeface="Bai Jamjuree Medium"/>
                </a:rPr>
                <a:t>โรงเรียนสนุกคิดคณิตศาสตร์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0" y="2224085"/>
              <a:ext cx="5669334" cy="76582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latin typeface="Bai Jamjuree"/>
                  <a:cs typeface="Bai Jamjuree"/>
                </a:rPr>
                <a:t>สำนักงานเขตพื้นที่การศึกษาประถมศึกษา เขต 3</a:t>
              </a:r>
            </a:p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cs typeface="Bai Jamjuree"/>
                </a:rPr>
                <a:t>กระทรวงศึกษาธิการ</a:t>
              </a: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EAE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18"/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1654000" y="4224783"/>
            <a:ext cx="4252000" cy="2242434"/>
            <a:chOff x="0" y="0"/>
            <a:chExt cx="5669334" cy="298991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2117927" y="0"/>
              <a:ext cx="1570861" cy="1707458"/>
            </a:xfrm>
            <a:custGeom>
              <a:avLst/>
              <a:gdLst/>
              <a:ahLst/>
              <a:cxnLst/>
              <a:rect r="r" b="b" t="t" l="l"/>
              <a:pathLst>
                <a:path h="1707458" w="1570861">
                  <a:moveTo>
                    <a:pt x="0" y="0"/>
                  </a:moveTo>
                  <a:lnTo>
                    <a:pt x="1570862" y="0"/>
                  </a:lnTo>
                  <a:lnTo>
                    <a:pt x="1570862" y="1707458"/>
                  </a:lnTo>
                  <a:lnTo>
                    <a:pt x="0" y="17074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9"/>
              <a:stretch>
                <a:fillRect l="0" t="0" r="0" b="0"/>
              </a:stretch>
            </a:blipFill>
          </p:spPr>
        </p:sp>
        <p:sp>
          <p:nvSpPr>
            <p:cNvPr name="TextBox 17" id="17"/>
            <p:cNvSpPr txBox="true"/>
            <p:nvPr/>
          </p:nvSpPr>
          <p:spPr>
            <a:xfrm rot="0">
              <a:off x="1635" y="1882083"/>
              <a:ext cx="5375429" cy="31782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52"/>
                </a:lnSpc>
              </a:pPr>
              <a:r>
                <a:rPr lang="en-US" sz="1807" spc="-70">
                  <a:solidFill>
                    <a:srgbClr val="F15E61"/>
                  </a:solidFill>
                  <a:cs typeface="Bai Jamjuree Medium"/>
                </a:rPr>
                <a:t>โรงเรียนสนุกคิดคณิตศาสตร์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0" y="2224085"/>
              <a:ext cx="5669334" cy="76582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latin typeface="Bai Jamjuree"/>
                  <a:cs typeface="Bai Jamjuree"/>
                </a:rPr>
                <a:t>สำนักงานเขตพื้นที่การศึกษาประถมศึกษา เขต 3</a:t>
              </a:r>
            </a:p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cs typeface="Bai Jamjuree"/>
                </a:rPr>
                <a:t>กระทรวงศึกษาธิการ</a:t>
              </a: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AA2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67259" y="8528124"/>
            <a:ext cx="3472146" cy="1636249"/>
          </a:xfrm>
          <a:custGeom>
            <a:avLst/>
            <a:gdLst/>
            <a:ahLst/>
            <a:cxnLst/>
            <a:rect r="r" b="b" t="t" l="l"/>
            <a:pathLst>
              <a:path h="1636249" w="3472146">
                <a:moveTo>
                  <a:pt x="0" y="0"/>
                </a:moveTo>
                <a:lnTo>
                  <a:pt x="3472146" y="0"/>
                </a:lnTo>
                <a:lnTo>
                  <a:pt x="3472146" y="1636248"/>
                </a:lnTo>
                <a:lnTo>
                  <a:pt x="0" y="16362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2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722309" y="1532796"/>
            <a:ext cx="4579642" cy="8461231"/>
          </a:xfrm>
          <a:custGeom>
            <a:avLst/>
            <a:gdLst/>
            <a:ahLst/>
            <a:cxnLst/>
            <a:rect r="r" b="b" t="t" l="l"/>
            <a:pathLst>
              <a:path h="8461231" w="4579642">
                <a:moveTo>
                  <a:pt x="0" y="0"/>
                </a:moveTo>
                <a:lnTo>
                  <a:pt x="4579642" y="0"/>
                </a:lnTo>
                <a:lnTo>
                  <a:pt x="4579642" y="8461232"/>
                </a:lnTo>
                <a:lnTo>
                  <a:pt x="0" y="846123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28000"/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66332" y="1131353"/>
            <a:ext cx="6427337" cy="8429294"/>
          </a:xfrm>
          <a:custGeom>
            <a:avLst/>
            <a:gdLst/>
            <a:ahLst/>
            <a:cxnLst/>
            <a:rect r="r" b="b" t="t" l="l"/>
            <a:pathLst>
              <a:path h="8429294" w="6427337">
                <a:moveTo>
                  <a:pt x="0" y="0"/>
                </a:moveTo>
                <a:lnTo>
                  <a:pt x="6427336" y="0"/>
                </a:lnTo>
                <a:lnTo>
                  <a:pt x="6427336" y="8429294"/>
                </a:lnTo>
                <a:lnTo>
                  <a:pt x="0" y="84292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03616" y="6499724"/>
            <a:ext cx="960156" cy="754923"/>
          </a:xfrm>
          <a:custGeom>
            <a:avLst/>
            <a:gdLst/>
            <a:ahLst/>
            <a:cxnLst/>
            <a:rect r="r" b="b" t="t" l="l"/>
            <a:pathLst>
              <a:path h="754923" w="960156">
                <a:moveTo>
                  <a:pt x="0" y="0"/>
                </a:moveTo>
                <a:lnTo>
                  <a:pt x="960156" y="0"/>
                </a:lnTo>
                <a:lnTo>
                  <a:pt x="960156" y="754922"/>
                </a:lnTo>
                <a:lnTo>
                  <a:pt x="0" y="754922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" id="11"/>
          <p:cNvSpPr/>
          <p:nvPr/>
        </p:nvSpPr>
        <p:spPr>
          <a:xfrm flipV="true">
            <a:off x="1758761" y="7490686"/>
            <a:ext cx="4042478" cy="18573"/>
          </a:xfrm>
          <a:prstGeom prst="line">
            <a:avLst/>
          </a:prstGeom>
          <a:ln cap="flat" w="28575">
            <a:solidFill>
              <a:srgbClr val="0A0A0A"/>
            </a:solidFill>
            <a:prstDash val="sysDot"/>
            <a:headEnd type="none" len="sm" w="sm"/>
            <a:tailEnd type="none" len="sm" w="sm"/>
          </a:ln>
        </p:spPr>
      </p:sp>
      <p:grpSp>
        <p:nvGrpSpPr>
          <p:cNvPr name="Group 12" id="12"/>
          <p:cNvGrpSpPr/>
          <p:nvPr/>
        </p:nvGrpSpPr>
        <p:grpSpPr>
          <a:xfrm rot="0">
            <a:off x="1195983" y="5017830"/>
            <a:ext cx="5215659" cy="643246"/>
            <a:chOff x="0" y="0"/>
            <a:chExt cx="6954212" cy="85766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665905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5" id="15"/>
          <p:cNvSpPr/>
          <p:nvPr/>
        </p:nvSpPr>
        <p:spPr>
          <a:xfrm flipH="false" flipV="true" rot="923742">
            <a:off x="5560897" y="5876364"/>
            <a:ext cx="1853858" cy="1246719"/>
          </a:xfrm>
          <a:custGeom>
            <a:avLst/>
            <a:gdLst/>
            <a:ahLst/>
            <a:cxnLst/>
            <a:rect r="r" b="b" t="t" l="l"/>
            <a:pathLst>
              <a:path h="1246719" w="1853858">
                <a:moveTo>
                  <a:pt x="0" y="1246719"/>
                </a:moveTo>
                <a:lnTo>
                  <a:pt x="1853858" y="1246719"/>
                </a:lnTo>
                <a:lnTo>
                  <a:pt x="1853858" y="0"/>
                </a:lnTo>
                <a:lnTo>
                  <a:pt x="0" y="0"/>
                </a:lnTo>
                <a:lnTo>
                  <a:pt x="0" y="1246719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737837">
            <a:off x="6793596" y="4380064"/>
            <a:ext cx="303408" cy="944461"/>
          </a:xfrm>
          <a:custGeom>
            <a:avLst/>
            <a:gdLst/>
            <a:ahLst/>
            <a:cxnLst/>
            <a:rect r="r" b="b" t="t" l="l"/>
            <a:pathLst>
              <a:path h="944461" w="303408">
                <a:moveTo>
                  <a:pt x="0" y="0"/>
                </a:moveTo>
                <a:lnTo>
                  <a:pt x="303408" y="0"/>
                </a:lnTo>
                <a:lnTo>
                  <a:pt x="303408" y="944460"/>
                </a:lnTo>
                <a:lnTo>
                  <a:pt x="0" y="944460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3190927" y="1349870"/>
            <a:ext cx="1178146" cy="1280593"/>
          </a:xfrm>
          <a:custGeom>
            <a:avLst/>
            <a:gdLst/>
            <a:ahLst/>
            <a:cxnLst/>
            <a:rect r="r" b="b" t="t" l="l"/>
            <a:pathLst>
              <a:path h="1280593" w="1178146">
                <a:moveTo>
                  <a:pt x="0" y="0"/>
                </a:moveTo>
                <a:lnTo>
                  <a:pt x="1178146" y="0"/>
                </a:lnTo>
                <a:lnTo>
                  <a:pt x="1178146" y="1280593"/>
                </a:lnTo>
                <a:lnTo>
                  <a:pt x="0" y="1280593"/>
                </a:lnTo>
                <a:lnTo>
                  <a:pt x="0" y="0"/>
                </a:lnTo>
                <a:close/>
              </a:path>
            </a:pathLst>
          </a:custGeom>
          <a:blipFill>
            <a:blip r:embed="rId30"/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1751720" y="5159748"/>
            <a:ext cx="3920981" cy="445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94"/>
              </a:lnSpc>
            </a:pPr>
            <a:r>
              <a:rPr lang="en-US" sz="3499" spc="-136">
                <a:solidFill>
                  <a:srgbClr val="545454"/>
                </a:solidFill>
                <a:cs typeface="Sriracha"/>
              </a:rPr>
              <a:t>รายวิชาคณิตศาสตร์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823198" y="5737276"/>
            <a:ext cx="4013036" cy="298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68"/>
              </a:lnSpc>
            </a:pPr>
            <a:r>
              <a:rPr lang="en-US" sz="2100">
                <a:solidFill>
                  <a:srgbClr val="0A0A0A"/>
                </a:solidFill>
                <a:latin typeface="Bai Jamjuree"/>
                <a:cs typeface="Bai Jamjuree"/>
              </a:rPr>
              <a:t>ชั้นประถมศึกษาปีที่ 4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61270" y="7999796"/>
            <a:ext cx="4685084" cy="28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6"/>
              </a:lnSpc>
            </a:pPr>
            <a:r>
              <a:rPr lang="en-US" sz="2099" spc="-81">
                <a:solidFill>
                  <a:srgbClr val="F15E61"/>
                </a:solidFill>
                <a:cs typeface="Bai Jamjuree Medium"/>
              </a:rPr>
              <a:t>โรงเรียนสนุกคิดคณิตศาสตร์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360897" y="8334068"/>
            <a:ext cx="4941244" cy="6877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latin typeface="Bai Jamjuree"/>
                <a:cs typeface="Bai Jamjuree"/>
              </a:rPr>
              <a:t>สำนักงานเขตพื้นที่การศึกษาประถมศึกษา เขต 3</a:t>
            </a:r>
          </a:p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cs typeface="Bai Jamjuree"/>
              </a:rPr>
              <a:t>กระทรวงศึกษาธิการ</a:t>
            </a:r>
          </a:p>
        </p:txBody>
      </p:sp>
      <p:sp>
        <p:nvSpPr>
          <p:cNvPr name="TextBox 29" id="29"/>
          <p:cNvSpPr txBox="true"/>
          <p:nvPr/>
        </p:nvSpPr>
        <p:spPr>
          <a:xfrm rot="796334">
            <a:off x="5677287" y="6233302"/>
            <a:ext cx="1556732" cy="688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cs typeface="Bryndan Write"/>
              </a:rPr>
              <a:t>ปีการศึกษา</a:t>
            </a:r>
          </a:p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latin typeface="Bryndan Write"/>
              </a:rPr>
              <a:t>2567</a:t>
            </a:r>
          </a:p>
        </p:txBody>
      </p:sp>
      <p:grpSp>
        <p:nvGrpSpPr>
          <p:cNvPr name="Group 30" id="30"/>
          <p:cNvGrpSpPr/>
          <p:nvPr/>
        </p:nvGrpSpPr>
        <p:grpSpPr>
          <a:xfrm rot="0">
            <a:off x="2087795" y="2878113"/>
            <a:ext cx="3384411" cy="1120542"/>
            <a:chOff x="0" y="0"/>
            <a:chExt cx="4512547" cy="1494056"/>
          </a:xfrm>
        </p:grpSpPr>
        <p:sp>
          <p:nvSpPr>
            <p:cNvPr name="TextBox 31" id="31"/>
            <p:cNvSpPr txBox="true"/>
            <p:nvPr/>
          </p:nvSpPr>
          <p:spPr>
            <a:xfrm rot="0">
              <a:off x="142766" y="142875"/>
              <a:ext cx="4227015" cy="5778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746"/>
                </a:lnSpc>
              </a:pPr>
              <a:r>
                <a:rPr lang="en-US" sz="3566" spc="-139">
                  <a:solidFill>
                    <a:srgbClr val="0A0A0A"/>
                  </a:solidFill>
                  <a:cs typeface="Bai Jamjuree"/>
                </a:rPr>
                <a:t>แบบบันทึก</a:t>
              </a:r>
            </a:p>
          </p:txBody>
        </p:sp>
        <p:sp>
          <p:nvSpPr>
            <p:cNvPr name="TextBox 32" id="32"/>
            <p:cNvSpPr txBox="true"/>
            <p:nvPr/>
          </p:nvSpPr>
          <p:spPr>
            <a:xfrm rot="0">
              <a:off x="0" y="882660"/>
              <a:ext cx="4512547" cy="6113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31"/>
                </a:lnSpc>
              </a:pPr>
              <a:r>
                <a:rPr lang="en-US" sz="3807" spc="-148">
                  <a:solidFill>
                    <a:srgbClr val="0A0A0A"/>
                  </a:solidFill>
                  <a:cs typeface="Bai Jamjuree"/>
                </a:rPr>
                <a:t>คะแนนนักเรียน</a:t>
              </a:r>
            </a:p>
          </p:txBody>
        </p:sp>
      </p:grpSp>
      <p:sp>
        <p:nvSpPr>
          <p:cNvPr name="Freeform 33" id="33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31"/>
            <a:stretch>
              <a:fillRect l="0" t="0" r="0" b="0"/>
            </a:stretch>
          </a:blipFill>
        </p:spPr>
      </p:sp>
      <p:sp>
        <p:nvSpPr>
          <p:cNvPr name="TextBox 34" id="34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AA29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18"/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1654000" y="4224783"/>
            <a:ext cx="4252000" cy="2242434"/>
            <a:chOff x="0" y="0"/>
            <a:chExt cx="5669334" cy="298991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2117927" y="0"/>
              <a:ext cx="1570861" cy="1707458"/>
            </a:xfrm>
            <a:custGeom>
              <a:avLst/>
              <a:gdLst/>
              <a:ahLst/>
              <a:cxnLst/>
              <a:rect r="r" b="b" t="t" l="l"/>
              <a:pathLst>
                <a:path h="1707458" w="1570861">
                  <a:moveTo>
                    <a:pt x="0" y="0"/>
                  </a:moveTo>
                  <a:lnTo>
                    <a:pt x="1570862" y="0"/>
                  </a:lnTo>
                  <a:lnTo>
                    <a:pt x="1570862" y="1707458"/>
                  </a:lnTo>
                  <a:lnTo>
                    <a:pt x="0" y="17074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9"/>
              <a:stretch>
                <a:fillRect l="0" t="0" r="0" b="0"/>
              </a:stretch>
            </a:blipFill>
          </p:spPr>
        </p:sp>
        <p:sp>
          <p:nvSpPr>
            <p:cNvPr name="TextBox 17" id="17"/>
            <p:cNvSpPr txBox="true"/>
            <p:nvPr/>
          </p:nvSpPr>
          <p:spPr>
            <a:xfrm rot="0">
              <a:off x="1635" y="1882083"/>
              <a:ext cx="5375429" cy="31782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52"/>
                </a:lnSpc>
              </a:pPr>
              <a:r>
                <a:rPr lang="en-US" sz="1807" spc="-70">
                  <a:solidFill>
                    <a:srgbClr val="F15E61"/>
                  </a:solidFill>
                  <a:cs typeface="Bai Jamjuree Medium"/>
                </a:rPr>
                <a:t>โรงเรียนสนุกคิดคณิตศาสตร์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0" y="2224085"/>
              <a:ext cx="5669334" cy="76582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latin typeface="Bai Jamjuree"/>
                  <a:cs typeface="Bai Jamjuree"/>
                </a:rPr>
                <a:t>สำนักงานเขตพื้นที่การศึกษาประถมศึกษา เขต 3</a:t>
              </a:r>
            </a:p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cs typeface="Bai Jamjuree"/>
                </a:rPr>
                <a:t>กระทรวงศึกษาธิการ</a:t>
              </a: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FE6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67259" y="8528124"/>
            <a:ext cx="3472146" cy="1636249"/>
          </a:xfrm>
          <a:custGeom>
            <a:avLst/>
            <a:gdLst/>
            <a:ahLst/>
            <a:cxnLst/>
            <a:rect r="r" b="b" t="t" l="l"/>
            <a:pathLst>
              <a:path h="1636249" w="3472146">
                <a:moveTo>
                  <a:pt x="0" y="0"/>
                </a:moveTo>
                <a:lnTo>
                  <a:pt x="3472146" y="0"/>
                </a:lnTo>
                <a:lnTo>
                  <a:pt x="3472146" y="1636248"/>
                </a:lnTo>
                <a:lnTo>
                  <a:pt x="0" y="16362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2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722309" y="1532796"/>
            <a:ext cx="4579642" cy="8461231"/>
          </a:xfrm>
          <a:custGeom>
            <a:avLst/>
            <a:gdLst/>
            <a:ahLst/>
            <a:cxnLst/>
            <a:rect r="r" b="b" t="t" l="l"/>
            <a:pathLst>
              <a:path h="8461231" w="4579642">
                <a:moveTo>
                  <a:pt x="0" y="0"/>
                </a:moveTo>
                <a:lnTo>
                  <a:pt x="4579642" y="0"/>
                </a:lnTo>
                <a:lnTo>
                  <a:pt x="4579642" y="8461232"/>
                </a:lnTo>
                <a:lnTo>
                  <a:pt x="0" y="846123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28000"/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66332" y="1131353"/>
            <a:ext cx="6427337" cy="8429294"/>
          </a:xfrm>
          <a:custGeom>
            <a:avLst/>
            <a:gdLst/>
            <a:ahLst/>
            <a:cxnLst/>
            <a:rect r="r" b="b" t="t" l="l"/>
            <a:pathLst>
              <a:path h="8429294" w="6427337">
                <a:moveTo>
                  <a:pt x="0" y="0"/>
                </a:moveTo>
                <a:lnTo>
                  <a:pt x="6427336" y="0"/>
                </a:lnTo>
                <a:lnTo>
                  <a:pt x="6427336" y="8429294"/>
                </a:lnTo>
                <a:lnTo>
                  <a:pt x="0" y="84292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03616" y="6499724"/>
            <a:ext cx="960156" cy="754923"/>
          </a:xfrm>
          <a:custGeom>
            <a:avLst/>
            <a:gdLst/>
            <a:ahLst/>
            <a:cxnLst/>
            <a:rect r="r" b="b" t="t" l="l"/>
            <a:pathLst>
              <a:path h="754923" w="960156">
                <a:moveTo>
                  <a:pt x="0" y="0"/>
                </a:moveTo>
                <a:lnTo>
                  <a:pt x="960156" y="0"/>
                </a:lnTo>
                <a:lnTo>
                  <a:pt x="960156" y="754922"/>
                </a:lnTo>
                <a:lnTo>
                  <a:pt x="0" y="754922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" id="11"/>
          <p:cNvSpPr/>
          <p:nvPr/>
        </p:nvSpPr>
        <p:spPr>
          <a:xfrm flipV="true">
            <a:off x="1758761" y="7490686"/>
            <a:ext cx="4042478" cy="18573"/>
          </a:xfrm>
          <a:prstGeom prst="line">
            <a:avLst/>
          </a:prstGeom>
          <a:ln cap="flat" w="28575">
            <a:solidFill>
              <a:srgbClr val="0A0A0A"/>
            </a:solidFill>
            <a:prstDash val="sysDot"/>
            <a:headEnd type="none" len="sm" w="sm"/>
            <a:tailEnd type="none" len="sm" w="sm"/>
          </a:ln>
        </p:spPr>
      </p:sp>
      <p:grpSp>
        <p:nvGrpSpPr>
          <p:cNvPr name="Group 12" id="12"/>
          <p:cNvGrpSpPr/>
          <p:nvPr/>
        </p:nvGrpSpPr>
        <p:grpSpPr>
          <a:xfrm rot="0">
            <a:off x="1195983" y="5017830"/>
            <a:ext cx="5215659" cy="643246"/>
            <a:chOff x="0" y="0"/>
            <a:chExt cx="6954212" cy="85766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665905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5" id="15"/>
          <p:cNvSpPr/>
          <p:nvPr/>
        </p:nvSpPr>
        <p:spPr>
          <a:xfrm flipH="false" flipV="true" rot="923742">
            <a:off x="5560897" y="5876364"/>
            <a:ext cx="1853858" cy="1246719"/>
          </a:xfrm>
          <a:custGeom>
            <a:avLst/>
            <a:gdLst/>
            <a:ahLst/>
            <a:cxnLst/>
            <a:rect r="r" b="b" t="t" l="l"/>
            <a:pathLst>
              <a:path h="1246719" w="1853858">
                <a:moveTo>
                  <a:pt x="0" y="1246719"/>
                </a:moveTo>
                <a:lnTo>
                  <a:pt x="1853858" y="1246719"/>
                </a:lnTo>
                <a:lnTo>
                  <a:pt x="1853858" y="0"/>
                </a:lnTo>
                <a:lnTo>
                  <a:pt x="0" y="0"/>
                </a:lnTo>
                <a:lnTo>
                  <a:pt x="0" y="1246719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737837">
            <a:off x="6793596" y="4380064"/>
            <a:ext cx="303408" cy="944461"/>
          </a:xfrm>
          <a:custGeom>
            <a:avLst/>
            <a:gdLst/>
            <a:ahLst/>
            <a:cxnLst/>
            <a:rect r="r" b="b" t="t" l="l"/>
            <a:pathLst>
              <a:path h="944461" w="303408">
                <a:moveTo>
                  <a:pt x="0" y="0"/>
                </a:moveTo>
                <a:lnTo>
                  <a:pt x="303408" y="0"/>
                </a:lnTo>
                <a:lnTo>
                  <a:pt x="303408" y="944460"/>
                </a:lnTo>
                <a:lnTo>
                  <a:pt x="0" y="944460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3190927" y="1349870"/>
            <a:ext cx="1178146" cy="1280593"/>
          </a:xfrm>
          <a:custGeom>
            <a:avLst/>
            <a:gdLst/>
            <a:ahLst/>
            <a:cxnLst/>
            <a:rect r="r" b="b" t="t" l="l"/>
            <a:pathLst>
              <a:path h="1280593" w="1178146">
                <a:moveTo>
                  <a:pt x="0" y="0"/>
                </a:moveTo>
                <a:lnTo>
                  <a:pt x="1178146" y="0"/>
                </a:lnTo>
                <a:lnTo>
                  <a:pt x="1178146" y="1280593"/>
                </a:lnTo>
                <a:lnTo>
                  <a:pt x="0" y="1280593"/>
                </a:lnTo>
                <a:lnTo>
                  <a:pt x="0" y="0"/>
                </a:lnTo>
                <a:close/>
              </a:path>
            </a:pathLst>
          </a:custGeom>
          <a:blipFill>
            <a:blip r:embed="rId30"/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1751720" y="5159748"/>
            <a:ext cx="3920981" cy="445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94"/>
              </a:lnSpc>
            </a:pPr>
            <a:r>
              <a:rPr lang="en-US" sz="3499" spc="-136">
                <a:solidFill>
                  <a:srgbClr val="545454"/>
                </a:solidFill>
                <a:cs typeface="Sriracha"/>
              </a:rPr>
              <a:t>รายวิชาคณิตศาสตร์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823198" y="5737276"/>
            <a:ext cx="4013036" cy="298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68"/>
              </a:lnSpc>
            </a:pPr>
            <a:r>
              <a:rPr lang="en-US" sz="2100">
                <a:solidFill>
                  <a:srgbClr val="0A0A0A"/>
                </a:solidFill>
                <a:latin typeface="Bai Jamjuree"/>
                <a:cs typeface="Bai Jamjuree"/>
              </a:rPr>
              <a:t>ชั้นประถมศึกษาปีที่ 4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61270" y="7999796"/>
            <a:ext cx="4685084" cy="28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6"/>
              </a:lnSpc>
            </a:pPr>
            <a:r>
              <a:rPr lang="en-US" sz="2099" spc="-81">
                <a:solidFill>
                  <a:srgbClr val="F15E61"/>
                </a:solidFill>
                <a:cs typeface="Bai Jamjuree Medium"/>
              </a:rPr>
              <a:t>โรงเรียนสนุกคิดคณิตศาสตร์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360897" y="8334068"/>
            <a:ext cx="4941244" cy="6877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latin typeface="Bai Jamjuree"/>
                <a:cs typeface="Bai Jamjuree"/>
              </a:rPr>
              <a:t>สำนักงานเขตพื้นที่การศึกษาประถมศึกษา เขต 3</a:t>
            </a:r>
          </a:p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cs typeface="Bai Jamjuree"/>
              </a:rPr>
              <a:t>กระทรวงศึกษาธิการ</a:t>
            </a:r>
          </a:p>
        </p:txBody>
      </p:sp>
      <p:sp>
        <p:nvSpPr>
          <p:cNvPr name="TextBox 29" id="29"/>
          <p:cNvSpPr txBox="true"/>
          <p:nvPr/>
        </p:nvSpPr>
        <p:spPr>
          <a:xfrm rot="796334">
            <a:off x="5677287" y="6233302"/>
            <a:ext cx="1556732" cy="688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cs typeface="Bryndan Write"/>
              </a:rPr>
              <a:t>ปีการศึกษา</a:t>
            </a:r>
          </a:p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latin typeface="Bryndan Write"/>
              </a:rPr>
              <a:t>2567</a:t>
            </a:r>
          </a:p>
        </p:txBody>
      </p:sp>
      <p:grpSp>
        <p:nvGrpSpPr>
          <p:cNvPr name="Group 30" id="30"/>
          <p:cNvGrpSpPr/>
          <p:nvPr/>
        </p:nvGrpSpPr>
        <p:grpSpPr>
          <a:xfrm rot="0">
            <a:off x="2087795" y="2878113"/>
            <a:ext cx="3384411" cy="1120542"/>
            <a:chOff x="0" y="0"/>
            <a:chExt cx="4512547" cy="1494056"/>
          </a:xfrm>
        </p:grpSpPr>
        <p:sp>
          <p:nvSpPr>
            <p:cNvPr name="TextBox 31" id="31"/>
            <p:cNvSpPr txBox="true"/>
            <p:nvPr/>
          </p:nvSpPr>
          <p:spPr>
            <a:xfrm rot="0">
              <a:off x="142766" y="142875"/>
              <a:ext cx="4227015" cy="5778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746"/>
                </a:lnSpc>
              </a:pPr>
              <a:r>
                <a:rPr lang="en-US" sz="3566" spc="-139">
                  <a:solidFill>
                    <a:srgbClr val="0A0A0A"/>
                  </a:solidFill>
                  <a:cs typeface="Bai Jamjuree"/>
                </a:rPr>
                <a:t>แบบบันทึก</a:t>
              </a:r>
            </a:p>
          </p:txBody>
        </p:sp>
        <p:sp>
          <p:nvSpPr>
            <p:cNvPr name="TextBox 32" id="32"/>
            <p:cNvSpPr txBox="true"/>
            <p:nvPr/>
          </p:nvSpPr>
          <p:spPr>
            <a:xfrm rot="0">
              <a:off x="0" y="882660"/>
              <a:ext cx="4512547" cy="6113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31"/>
                </a:lnSpc>
              </a:pPr>
              <a:r>
                <a:rPr lang="en-US" sz="3807" spc="-148">
                  <a:solidFill>
                    <a:srgbClr val="0A0A0A"/>
                  </a:solidFill>
                  <a:cs typeface="Bai Jamjuree"/>
                </a:rPr>
                <a:t>คะแนนนักเรียน</a:t>
              </a:r>
            </a:p>
          </p:txBody>
        </p:sp>
      </p:grpSp>
      <p:sp>
        <p:nvSpPr>
          <p:cNvPr name="Freeform 33" id="33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31"/>
            <a:stretch>
              <a:fillRect l="0" t="0" r="0" b="0"/>
            </a:stretch>
          </a:blipFill>
        </p:spPr>
      </p:sp>
      <p:sp>
        <p:nvSpPr>
          <p:cNvPr name="TextBox 34" id="34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FE6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18"/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1654000" y="4224783"/>
            <a:ext cx="4252000" cy="2242434"/>
            <a:chOff x="0" y="0"/>
            <a:chExt cx="5669334" cy="298991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2117927" y="0"/>
              <a:ext cx="1570861" cy="1707458"/>
            </a:xfrm>
            <a:custGeom>
              <a:avLst/>
              <a:gdLst/>
              <a:ahLst/>
              <a:cxnLst/>
              <a:rect r="r" b="b" t="t" l="l"/>
              <a:pathLst>
                <a:path h="1707458" w="1570861">
                  <a:moveTo>
                    <a:pt x="0" y="0"/>
                  </a:moveTo>
                  <a:lnTo>
                    <a:pt x="1570862" y="0"/>
                  </a:lnTo>
                  <a:lnTo>
                    <a:pt x="1570862" y="1707458"/>
                  </a:lnTo>
                  <a:lnTo>
                    <a:pt x="0" y="17074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9"/>
              <a:stretch>
                <a:fillRect l="0" t="0" r="0" b="0"/>
              </a:stretch>
            </a:blipFill>
          </p:spPr>
        </p:sp>
        <p:sp>
          <p:nvSpPr>
            <p:cNvPr name="TextBox 17" id="17"/>
            <p:cNvSpPr txBox="true"/>
            <p:nvPr/>
          </p:nvSpPr>
          <p:spPr>
            <a:xfrm rot="0">
              <a:off x="1635" y="1882083"/>
              <a:ext cx="5375429" cy="31782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52"/>
                </a:lnSpc>
              </a:pPr>
              <a:r>
                <a:rPr lang="en-US" sz="1807" spc="-70">
                  <a:solidFill>
                    <a:srgbClr val="F15E61"/>
                  </a:solidFill>
                  <a:cs typeface="Bai Jamjuree Medium"/>
                </a:rPr>
                <a:t>โรงเรียนสนุกคิดคณิตศาสตร์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0" y="2224085"/>
              <a:ext cx="5669334" cy="76582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latin typeface="Bai Jamjuree"/>
                  <a:cs typeface="Bai Jamjuree"/>
                </a:rPr>
                <a:t>สำนักงานเขตพื้นที่การศึกษาประถมศึกษา เขต 3</a:t>
              </a:r>
            </a:p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cs typeface="Bai Jamjuree"/>
                </a:rPr>
                <a:t>กระทรวงศึกษาธิการ</a:t>
              </a: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9A4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67259" y="8528124"/>
            <a:ext cx="3472146" cy="1636249"/>
          </a:xfrm>
          <a:custGeom>
            <a:avLst/>
            <a:gdLst/>
            <a:ahLst/>
            <a:cxnLst/>
            <a:rect r="r" b="b" t="t" l="l"/>
            <a:pathLst>
              <a:path h="1636249" w="3472146">
                <a:moveTo>
                  <a:pt x="0" y="0"/>
                </a:moveTo>
                <a:lnTo>
                  <a:pt x="3472146" y="0"/>
                </a:lnTo>
                <a:lnTo>
                  <a:pt x="3472146" y="1636248"/>
                </a:lnTo>
                <a:lnTo>
                  <a:pt x="0" y="16362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2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722309" y="1532796"/>
            <a:ext cx="4579642" cy="8461231"/>
          </a:xfrm>
          <a:custGeom>
            <a:avLst/>
            <a:gdLst/>
            <a:ahLst/>
            <a:cxnLst/>
            <a:rect r="r" b="b" t="t" l="l"/>
            <a:pathLst>
              <a:path h="8461231" w="4579642">
                <a:moveTo>
                  <a:pt x="0" y="0"/>
                </a:moveTo>
                <a:lnTo>
                  <a:pt x="4579642" y="0"/>
                </a:lnTo>
                <a:lnTo>
                  <a:pt x="4579642" y="8461232"/>
                </a:lnTo>
                <a:lnTo>
                  <a:pt x="0" y="846123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28000"/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66332" y="1131353"/>
            <a:ext cx="6427337" cy="8429294"/>
          </a:xfrm>
          <a:custGeom>
            <a:avLst/>
            <a:gdLst/>
            <a:ahLst/>
            <a:cxnLst/>
            <a:rect r="r" b="b" t="t" l="l"/>
            <a:pathLst>
              <a:path h="8429294" w="6427337">
                <a:moveTo>
                  <a:pt x="0" y="0"/>
                </a:moveTo>
                <a:lnTo>
                  <a:pt x="6427336" y="0"/>
                </a:lnTo>
                <a:lnTo>
                  <a:pt x="6427336" y="8429294"/>
                </a:lnTo>
                <a:lnTo>
                  <a:pt x="0" y="84292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03616" y="6499724"/>
            <a:ext cx="960156" cy="754923"/>
          </a:xfrm>
          <a:custGeom>
            <a:avLst/>
            <a:gdLst/>
            <a:ahLst/>
            <a:cxnLst/>
            <a:rect r="r" b="b" t="t" l="l"/>
            <a:pathLst>
              <a:path h="754923" w="960156">
                <a:moveTo>
                  <a:pt x="0" y="0"/>
                </a:moveTo>
                <a:lnTo>
                  <a:pt x="960156" y="0"/>
                </a:lnTo>
                <a:lnTo>
                  <a:pt x="960156" y="754922"/>
                </a:lnTo>
                <a:lnTo>
                  <a:pt x="0" y="754922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" id="11"/>
          <p:cNvSpPr/>
          <p:nvPr/>
        </p:nvSpPr>
        <p:spPr>
          <a:xfrm flipV="true">
            <a:off x="1758761" y="7490686"/>
            <a:ext cx="4042478" cy="18573"/>
          </a:xfrm>
          <a:prstGeom prst="line">
            <a:avLst/>
          </a:prstGeom>
          <a:ln cap="flat" w="28575">
            <a:solidFill>
              <a:srgbClr val="0A0A0A"/>
            </a:solidFill>
            <a:prstDash val="sysDot"/>
            <a:headEnd type="none" len="sm" w="sm"/>
            <a:tailEnd type="none" len="sm" w="sm"/>
          </a:ln>
        </p:spPr>
      </p:sp>
      <p:grpSp>
        <p:nvGrpSpPr>
          <p:cNvPr name="Group 12" id="12"/>
          <p:cNvGrpSpPr/>
          <p:nvPr/>
        </p:nvGrpSpPr>
        <p:grpSpPr>
          <a:xfrm rot="0">
            <a:off x="1195983" y="5017830"/>
            <a:ext cx="5215659" cy="643246"/>
            <a:chOff x="0" y="0"/>
            <a:chExt cx="6954212" cy="85766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665905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5" id="15"/>
          <p:cNvSpPr/>
          <p:nvPr/>
        </p:nvSpPr>
        <p:spPr>
          <a:xfrm flipH="false" flipV="true" rot="923742">
            <a:off x="5560897" y="5876364"/>
            <a:ext cx="1853858" cy="1246719"/>
          </a:xfrm>
          <a:custGeom>
            <a:avLst/>
            <a:gdLst/>
            <a:ahLst/>
            <a:cxnLst/>
            <a:rect r="r" b="b" t="t" l="l"/>
            <a:pathLst>
              <a:path h="1246719" w="1853858">
                <a:moveTo>
                  <a:pt x="0" y="1246719"/>
                </a:moveTo>
                <a:lnTo>
                  <a:pt x="1853858" y="1246719"/>
                </a:lnTo>
                <a:lnTo>
                  <a:pt x="1853858" y="0"/>
                </a:lnTo>
                <a:lnTo>
                  <a:pt x="0" y="0"/>
                </a:lnTo>
                <a:lnTo>
                  <a:pt x="0" y="1246719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737837">
            <a:off x="6793596" y="4380064"/>
            <a:ext cx="303408" cy="944461"/>
          </a:xfrm>
          <a:custGeom>
            <a:avLst/>
            <a:gdLst/>
            <a:ahLst/>
            <a:cxnLst/>
            <a:rect r="r" b="b" t="t" l="l"/>
            <a:pathLst>
              <a:path h="944461" w="303408">
                <a:moveTo>
                  <a:pt x="0" y="0"/>
                </a:moveTo>
                <a:lnTo>
                  <a:pt x="303408" y="0"/>
                </a:lnTo>
                <a:lnTo>
                  <a:pt x="303408" y="944460"/>
                </a:lnTo>
                <a:lnTo>
                  <a:pt x="0" y="944460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3190927" y="1349870"/>
            <a:ext cx="1178146" cy="1280593"/>
          </a:xfrm>
          <a:custGeom>
            <a:avLst/>
            <a:gdLst/>
            <a:ahLst/>
            <a:cxnLst/>
            <a:rect r="r" b="b" t="t" l="l"/>
            <a:pathLst>
              <a:path h="1280593" w="1178146">
                <a:moveTo>
                  <a:pt x="0" y="0"/>
                </a:moveTo>
                <a:lnTo>
                  <a:pt x="1178146" y="0"/>
                </a:lnTo>
                <a:lnTo>
                  <a:pt x="1178146" y="1280593"/>
                </a:lnTo>
                <a:lnTo>
                  <a:pt x="0" y="1280593"/>
                </a:lnTo>
                <a:lnTo>
                  <a:pt x="0" y="0"/>
                </a:lnTo>
                <a:close/>
              </a:path>
            </a:pathLst>
          </a:custGeom>
          <a:blipFill>
            <a:blip r:embed="rId30"/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1751720" y="5159748"/>
            <a:ext cx="3920981" cy="445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94"/>
              </a:lnSpc>
            </a:pPr>
            <a:r>
              <a:rPr lang="en-US" sz="3499" spc="-136">
                <a:solidFill>
                  <a:srgbClr val="545454"/>
                </a:solidFill>
                <a:cs typeface="Sriracha"/>
              </a:rPr>
              <a:t>รายวิชาคณิตศาสตร์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823198" y="5737276"/>
            <a:ext cx="4013036" cy="298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68"/>
              </a:lnSpc>
            </a:pPr>
            <a:r>
              <a:rPr lang="en-US" sz="2100">
                <a:solidFill>
                  <a:srgbClr val="0A0A0A"/>
                </a:solidFill>
                <a:latin typeface="Bai Jamjuree"/>
                <a:cs typeface="Bai Jamjuree"/>
              </a:rPr>
              <a:t>ชั้นประถมศึกษาปีที่ 4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61270" y="7999796"/>
            <a:ext cx="4685084" cy="28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6"/>
              </a:lnSpc>
            </a:pPr>
            <a:r>
              <a:rPr lang="en-US" sz="2099" spc="-81">
                <a:solidFill>
                  <a:srgbClr val="F15E61"/>
                </a:solidFill>
                <a:cs typeface="Bai Jamjuree Medium"/>
              </a:rPr>
              <a:t>โรงเรียนสนุกคิดคณิตศาสตร์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360897" y="8334068"/>
            <a:ext cx="4941244" cy="6877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latin typeface="Bai Jamjuree"/>
                <a:cs typeface="Bai Jamjuree"/>
              </a:rPr>
              <a:t>สำนักงานเขตพื้นที่การศึกษาประถมศึกษา เขต 3</a:t>
            </a:r>
          </a:p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cs typeface="Bai Jamjuree"/>
              </a:rPr>
              <a:t>กระทรวงศึกษาธิการ</a:t>
            </a:r>
          </a:p>
        </p:txBody>
      </p:sp>
      <p:sp>
        <p:nvSpPr>
          <p:cNvPr name="TextBox 29" id="29"/>
          <p:cNvSpPr txBox="true"/>
          <p:nvPr/>
        </p:nvSpPr>
        <p:spPr>
          <a:xfrm rot="796334">
            <a:off x="5677287" y="6233302"/>
            <a:ext cx="1556732" cy="688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cs typeface="Bryndan Write"/>
              </a:rPr>
              <a:t>ปีการศึกษา</a:t>
            </a:r>
          </a:p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latin typeface="Bryndan Write"/>
              </a:rPr>
              <a:t>2567</a:t>
            </a:r>
          </a:p>
        </p:txBody>
      </p:sp>
      <p:grpSp>
        <p:nvGrpSpPr>
          <p:cNvPr name="Group 30" id="30"/>
          <p:cNvGrpSpPr/>
          <p:nvPr/>
        </p:nvGrpSpPr>
        <p:grpSpPr>
          <a:xfrm rot="0">
            <a:off x="2087795" y="2878113"/>
            <a:ext cx="3384411" cy="1120542"/>
            <a:chOff x="0" y="0"/>
            <a:chExt cx="4512547" cy="1494056"/>
          </a:xfrm>
        </p:grpSpPr>
        <p:sp>
          <p:nvSpPr>
            <p:cNvPr name="TextBox 31" id="31"/>
            <p:cNvSpPr txBox="true"/>
            <p:nvPr/>
          </p:nvSpPr>
          <p:spPr>
            <a:xfrm rot="0">
              <a:off x="142766" y="142875"/>
              <a:ext cx="4227015" cy="5778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746"/>
                </a:lnSpc>
              </a:pPr>
              <a:r>
                <a:rPr lang="en-US" sz="3566" spc="-139">
                  <a:solidFill>
                    <a:srgbClr val="0A0A0A"/>
                  </a:solidFill>
                  <a:cs typeface="Bai Jamjuree"/>
                </a:rPr>
                <a:t>แบบบันทึก</a:t>
              </a:r>
            </a:p>
          </p:txBody>
        </p:sp>
        <p:sp>
          <p:nvSpPr>
            <p:cNvPr name="TextBox 32" id="32"/>
            <p:cNvSpPr txBox="true"/>
            <p:nvPr/>
          </p:nvSpPr>
          <p:spPr>
            <a:xfrm rot="0">
              <a:off x="0" y="882660"/>
              <a:ext cx="4512547" cy="6113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31"/>
                </a:lnSpc>
              </a:pPr>
              <a:r>
                <a:rPr lang="en-US" sz="3807" spc="-148">
                  <a:solidFill>
                    <a:srgbClr val="0A0A0A"/>
                  </a:solidFill>
                  <a:cs typeface="Bai Jamjuree"/>
                </a:rPr>
                <a:t>คะแนนนักเรียน</a:t>
              </a:r>
            </a:p>
          </p:txBody>
        </p:sp>
      </p:grpSp>
      <p:sp>
        <p:nvSpPr>
          <p:cNvPr name="Freeform 33" id="33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31"/>
            <a:stretch>
              <a:fillRect l="0" t="0" r="0" b="0"/>
            </a:stretch>
          </a:blipFill>
        </p:spPr>
      </p:sp>
      <p:sp>
        <p:nvSpPr>
          <p:cNvPr name="TextBox 34" id="34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9A4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0" id="10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12" id="12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13" id="13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18"/>
            <a:stretch>
              <a:fillRect l="0" t="0" r="0" b="0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1654000" y="4224783"/>
            <a:ext cx="4252000" cy="2242434"/>
            <a:chOff x="0" y="0"/>
            <a:chExt cx="5669334" cy="298991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2117927" y="0"/>
              <a:ext cx="1570861" cy="1707458"/>
            </a:xfrm>
            <a:custGeom>
              <a:avLst/>
              <a:gdLst/>
              <a:ahLst/>
              <a:cxnLst/>
              <a:rect r="r" b="b" t="t" l="l"/>
              <a:pathLst>
                <a:path h="1707458" w="1570861">
                  <a:moveTo>
                    <a:pt x="0" y="0"/>
                  </a:moveTo>
                  <a:lnTo>
                    <a:pt x="1570862" y="0"/>
                  </a:lnTo>
                  <a:lnTo>
                    <a:pt x="1570862" y="1707458"/>
                  </a:lnTo>
                  <a:lnTo>
                    <a:pt x="0" y="170745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9"/>
              <a:stretch>
                <a:fillRect l="0" t="0" r="0" b="0"/>
              </a:stretch>
            </a:blipFill>
          </p:spPr>
        </p:sp>
        <p:sp>
          <p:nvSpPr>
            <p:cNvPr name="TextBox 17" id="17"/>
            <p:cNvSpPr txBox="true"/>
            <p:nvPr/>
          </p:nvSpPr>
          <p:spPr>
            <a:xfrm rot="0">
              <a:off x="1635" y="1882083"/>
              <a:ext cx="5375429" cy="31782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752"/>
                </a:lnSpc>
              </a:pPr>
              <a:r>
                <a:rPr lang="en-US" sz="1807" spc="-70">
                  <a:solidFill>
                    <a:srgbClr val="F15E61"/>
                  </a:solidFill>
                  <a:cs typeface="Bai Jamjuree Medium"/>
                </a:rPr>
                <a:t>โรงเรียนสนุกคิดคณิตศาสตร์</a:t>
              </a:r>
            </a:p>
          </p:txBody>
        </p:sp>
        <p:sp>
          <p:nvSpPr>
            <p:cNvPr name="TextBox 18" id="18"/>
            <p:cNvSpPr txBox="true"/>
            <p:nvPr/>
          </p:nvSpPr>
          <p:spPr>
            <a:xfrm rot="0">
              <a:off x="0" y="2224085"/>
              <a:ext cx="5669334" cy="76582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latin typeface="Bai Jamjuree"/>
                  <a:cs typeface="Bai Jamjuree"/>
                </a:rPr>
                <a:t>สำนักงานเขตพื้นที่การศึกษาประถมศึกษา เขต 3</a:t>
              </a:r>
            </a:p>
            <a:p>
              <a:pPr algn="ctr">
                <a:lnSpc>
                  <a:spcPts val="2345"/>
                </a:lnSpc>
              </a:pPr>
              <a:r>
                <a:rPr lang="en-US" sz="1804" spc="-70">
                  <a:solidFill>
                    <a:srgbClr val="0A0A0A"/>
                  </a:solidFill>
                  <a:cs typeface="Bai Jamjuree"/>
                </a:rPr>
                <a:t>กระทรวงศึกษาธิการ</a:t>
              </a: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98D8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67259" y="8528124"/>
            <a:ext cx="3472146" cy="1636249"/>
          </a:xfrm>
          <a:custGeom>
            <a:avLst/>
            <a:gdLst/>
            <a:ahLst/>
            <a:cxnLst/>
            <a:rect r="r" b="b" t="t" l="l"/>
            <a:pathLst>
              <a:path h="1636249" w="3472146">
                <a:moveTo>
                  <a:pt x="0" y="0"/>
                </a:moveTo>
                <a:lnTo>
                  <a:pt x="3472146" y="0"/>
                </a:lnTo>
                <a:lnTo>
                  <a:pt x="3472146" y="1636248"/>
                </a:lnTo>
                <a:lnTo>
                  <a:pt x="0" y="16362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42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2722309" y="1532796"/>
            <a:ext cx="4579642" cy="8461231"/>
          </a:xfrm>
          <a:custGeom>
            <a:avLst/>
            <a:gdLst/>
            <a:ahLst/>
            <a:cxnLst/>
            <a:rect r="r" b="b" t="t" l="l"/>
            <a:pathLst>
              <a:path h="8461231" w="4579642">
                <a:moveTo>
                  <a:pt x="0" y="0"/>
                </a:moveTo>
                <a:lnTo>
                  <a:pt x="4579642" y="0"/>
                </a:lnTo>
                <a:lnTo>
                  <a:pt x="4579642" y="8461232"/>
                </a:lnTo>
                <a:lnTo>
                  <a:pt x="0" y="846123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28000"/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66332" y="1131353"/>
            <a:ext cx="6427337" cy="8429294"/>
          </a:xfrm>
          <a:custGeom>
            <a:avLst/>
            <a:gdLst/>
            <a:ahLst/>
            <a:cxnLst/>
            <a:rect r="r" b="b" t="t" l="l"/>
            <a:pathLst>
              <a:path h="8429294" w="6427337">
                <a:moveTo>
                  <a:pt x="0" y="0"/>
                </a:moveTo>
                <a:lnTo>
                  <a:pt x="6427336" y="0"/>
                </a:lnTo>
                <a:lnTo>
                  <a:pt x="6427336" y="8429294"/>
                </a:lnTo>
                <a:lnTo>
                  <a:pt x="0" y="842929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true" flipV="false" rot="-1249635">
            <a:off x="6254671" y="124222"/>
            <a:ext cx="1152013" cy="1377594"/>
          </a:xfrm>
          <a:custGeom>
            <a:avLst/>
            <a:gdLst/>
            <a:ahLst/>
            <a:cxnLst/>
            <a:rect r="r" b="b" t="t" l="l"/>
            <a:pathLst>
              <a:path h="1377594" w="1152013">
                <a:moveTo>
                  <a:pt x="1152013" y="0"/>
                </a:moveTo>
                <a:lnTo>
                  <a:pt x="0" y="0"/>
                </a:lnTo>
                <a:lnTo>
                  <a:pt x="0" y="1377594"/>
                </a:lnTo>
                <a:lnTo>
                  <a:pt x="1152013" y="1377594"/>
                </a:lnTo>
                <a:lnTo>
                  <a:pt x="1152013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33773" y="490222"/>
            <a:ext cx="1170425" cy="1370922"/>
          </a:xfrm>
          <a:custGeom>
            <a:avLst/>
            <a:gdLst/>
            <a:ahLst/>
            <a:cxnLst/>
            <a:rect r="r" b="b" t="t" l="l"/>
            <a:pathLst>
              <a:path h="1370922" w="1170425">
                <a:moveTo>
                  <a:pt x="0" y="0"/>
                </a:moveTo>
                <a:lnTo>
                  <a:pt x="1170424" y="0"/>
                </a:lnTo>
                <a:lnTo>
                  <a:pt x="1170424" y="1370922"/>
                </a:lnTo>
                <a:lnTo>
                  <a:pt x="0" y="137092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-3178384">
            <a:off x="-219705" y="8567520"/>
            <a:ext cx="1658103" cy="2149890"/>
          </a:xfrm>
          <a:custGeom>
            <a:avLst/>
            <a:gdLst/>
            <a:ahLst/>
            <a:cxnLst/>
            <a:rect r="r" b="b" t="t" l="l"/>
            <a:pathLst>
              <a:path h="2149890" w="1658103">
                <a:moveTo>
                  <a:pt x="0" y="0"/>
                </a:moveTo>
                <a:lnTo>
                  <a:pt x="1658103" y="0"/>
                </a:lnTo>
                <a:lnTo>
                  <a:pt x="1658103" y="2149890"/>
                </a:lnTo>
                <a:lnTo>
                  <a:pt x="0" y="214989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1275186">
            <a:off x="1874776" y="471801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1275186">
            <a:off x="5063771" y="9869464"/>
            <a:ext cx="350735" cy="350735"/>
          </a:xfrm>
          <a:custGeom>
            <a:avLst/>
            <a:gdLst/>
            <a:ahLst/>
            <a:cxnLst/>
            <a:rect r="r" b="b" t="t" l="l"/>
            <a:pathLst>
              <a:path h="350735" w="350735">
                <a:moveTo>
                  <a:pt x="0" y="0"/>
                </a:moveTo>
                <a:lnTo>
                  <a:pt x="350735" y="0"/>
                </a:lnTo>
                <a:lnTo>
                  <a:pt x="350735" y="350735"/>
                </a:lnTo>
                <a:lnTo>
                  <a:pt x="0" y="35073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303616" y="6499724"/>
            <a:ext cx="960156" cy="754923"/>
          </a:xfrm>
          <a:custGeom>
            <a:avLst/>
            <a:gdLst/>
            <a:ahLst/>
            <a:cxnLst/>
            <a:rect r="r" b="b" t="t" l="l"/>
            <a:pathLst>
              <a:path h="754923" w="960156">
                <a:moveTo>
                  <a:pt x="0" y="0"/>
                </a:moveTo>
                <a:lnTo>
                  <a:pt x="960156" y="0"/>
                </a:lnTo>
                <a:lnTo>
                  <a:pt x="960156" y="754922"/>
                </a:lnTo>
                <a:lnTo>
                  <a:pt x="0" y="754922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1" id="11"/>
          <p:cNvSpPr/>
          <p:nvPr/>
        </p:nvSpPr>
        <p:spPr>
          <a:xfrm flipV="true">
            <a:off x="1758761" y="7490686"/>
            <a:ext cx="4042478" cy="18573"/>
          </a:xfrm>
          <a:prstGeom prst="line">
            <a:avLst/>
          </a:prstGeom>
          <a:ln cap="flat" w="28575">
            <a:solidFill>
              <a:srgbClr val="0A0A0A"/>
            </a:solidFill>
            <a:prstDash val="sysDot"/>
            <a:headEnd type="none" len="sm" w="sm"/>
            <a:tailEnd type="none" len="sm" w="sm"/>
          </a:ln>
        </p:spPr>
      </p:sp>
      <p:grpSp>
        <p:nvGrpSpPr>
          <p:cNvPr name="Group 12" id="12"/>
          <p:cNvGrpSpPr/>
          <p:nvPr/>
        </p:nvGrpSpPr>
        <p:grpSpPr>
          <a:xfrm rot="0">
            <a:off x="1195983" y="5017830"/>
            <a:ext cx="5215659" cy="643246"/>
            <a:chOff x="0" y="0"/>
            <a:chExt cx="6954212" cy="85766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0">
              <a:off x="2665905" y="0"/>
              <a:ext cx="4288307" cy="857661"/>
            </a:xfrm>
            <a:custGeom>
              <a:avLst/>
              <a:gdLst/>
              <a:ahLst/>
              <a:cxnLst/>
              <a:rect r="r" b="b" t="t" l="l"/>
              <a:pathLst>
                <a:path h="857661" w="4288307">
                  <a:moveTo>
                    <a:pt x="0" y="0"/>
                  </a:moveTo>
                  <a:lnTo>
                    <a:pt x="4288307" y="0"/>
                  </a:lnTo>
                  <a:lnTo>
                    <a:pt x="4288307" y="857661"/>
                  </a:lnTo>
                  <a:lnTo>
                    <a:pt x="0" y="8576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</p:grpSp>
      <p:sp>
        <p:nvSpPr>
          <p:cNvPr name="Freeform 15" id="15"/>
          <p:cNvSpPr/>
          <p:nvPr/>
        </p:nvSpPr>
        <p:spPr>
          <a:xfrm flipH="false" flipV="true" rot="923742">
            <a:off x="5560897" y="5876364"/>
            <a:ext cx="1853858" cy="1246719"/>
          </a:xfrm>
          <a:custGeom>
            <a:avLst/>
            <a:gdLst/>
            <a:ahLst/>
            <a:cxnLst/>
            <a:rect r="r" b="b" t="t" l="l"/>
            <a:pathLst>
              <a:path h="1246719" w="1853858">
                <a:moveTo>
                  <a:pt x="0" y="1246719"/>
                </a:moveTo>
                <a:lnTo>
                  <a:pt x="1853858" y="1246719"/>
                </a:lnTo>
                <a:lnTo>
                  <a:pt x="1853858" y="0"/>
                </a:lnTo>
                <a:lnTo>
                  <a:pt x="0" y="0"/>
                </a:lnTo>
                <a:lnTo>
                  <a:pt x="0" y="1246719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-976947">
            <a:off x="5277557" y="-55543"/>
            <a:ext cx="2025263" cy="678463"/>
          </a:xfrm>
          <a:custGeom>
            <a:avLst/>
            <a:gdLst/>
            <a:ahLst/>
            <a:cxnLst/>
            <a:rect r="r" b="b" t="t" l="l"/>
            <a:pathLst>
              <a:path h="678463" w="2025263">
                <a:moveTo>
                  <a:pt x="0" y="0"/>
                </a:moveTo>
                <a:lnTo>
                  <a:pt x="2025263" y="0"/>
                </a:lnTo>
                <a:lnTo>
                  <a:pt x="2025263" y="678463"/>
                </a:lnTo>
                <a:lnTo>
                  <a:pt x="0" y="678463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-1220949">
            <a:off x="1814973" y="9935779"/>
            <a:ext cx="386091" cy="392968"/>
          </a:xfrm>
          <a:custGeom>
            <a:avLst/>
            <a:gdLst/>
            <a:ahLst/>
            <a:cxnLst/>
            <a:rect r="r" b="b" t="t" l="l"/>
            <a:pathLst>
              <a:path h="392968" w="386091">
                <a:moveTo>
                  <a:pt x="0" y="0"/>
                </a:moveTo>
                <a:lnTo>
                  <a:pt x="386091" y="0"/>
                </a:lnTo>
                <a:lnTo>
                  <a:pt x="386091" y="392968"/>
                </a:lnTo>
                <a:lnTo>
                  <a:pt x="0" y="392968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-1846364">
            <a:off x="4342102" y="274187"/>
            <a:ext cx="424508" cy="432069"/>
          </a:xfrm>
          <a:custGeom>
            <a:avLst/>
            <a:gdLst/>
            <a:ahLst/>
            <a:cxnLst/>
            <a:rect r="r" b="b" t="t" l="l"/>
            <a:pathLst>
              <a:path h="432069" w="424508">
                <a:moveTo>
                  <a:pt x="0" y="0"/>
                </a:moveTo>
                <a:lnTo>
                  <a:pt x="424508" y="0"/>
                </a:lnTo>
                <a:lnTo>
                  <a:pt x="424508" y="432069"/>
                </a:lnTo>
                <a:lnTo>
                  <a:pt x="0" y="432069"/>
                </a:lnTo>
                <a:lnTo>
                  <a:pt x="0" y="0"/>
                </a:lnTo>
                <a:close/>
              </a:path>
            </a:pathLst>
          </a:custGeom>
          <a:blipFill>
            <a:blip r:embed="rId24">
              <a:extLs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9" id="19"/>
          <p:cNvGrpSpPr/>
          <p:nvPr/>
        </p:nvGrpSpPr>
        <p:grpSpPr>
          <a:xfrm rot="0">
            <a:off x="2801977" y="-392868"/>
            <a:ext cx="714596" cy="714596"/>
            <a:chOff x="0" y="0"/>
            <a:chExt cx="812800" cy="812800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3DA24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76200" y="104775"/>
              <a:ext cx="660400" cy="6318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551"/>
                </a:lnSpc>
              </a:pPr>
            </a:p>
          </p:txBody>
        </p:sp>
      </p:grpSp>
      <p:sp>
        <p:nvSpPr>
          <p:cNvPr name="Freeform 22" id="22"/>
          <p:cNvSpPr/>
          <p:nvPr/>
        </p:nvSpPr>
        <p:spPr>
          <a:xfrm flipH="false" flipV="false" rot="0">
            <a:off x="2417878" y="9874972"/>
            <a:ext cx="1482796" cy="1128778"/>
          </a:xfrm>
          <a:custGeom>
            <a:avLst/>
            <a:gdLst/>
            <a:ahLst/>
            <a:cxnLst/>
            <a:rect r="r" b="b" t="t" l="l"/>
            <a:pathLst>
              <a:path h="1128778" w="1482796">
                <a:moveTo>
                  <a:pt x="0" y="0"/>
                </a:moveTo>
                <a:lnTo>
                  <a:pt x="1482795" y="0"/>
                </a:lnTo>
                <a:lnTo>
                  <a:pt x="1482795" y="1128778"/>
                </a:lnTo>
                <a:lnTo>
                  <a:pt x="0" y="1128778"/>
                </a:lnTo>
                <a:lnTo>
                  <a:pt x="0" y="0"/>
                </a:lnTo>
                <a:close/>
              </a:path>
            </a:pathLst>
          </a:custGeom>
          <a:blipFill>
            <a:blip r:embed="rId26">
              <a:extLs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737837">
            <a:off x="6793596" y="4380064"/>
            <a:ext cx="303408" cy="944461"/>
          </a:xfrm>
          <a:custGeom>
            <a:avLst/>
            <a:gdLst/>
            <a:ahLst/>
            <a:cxnLst/>
            <a:rect r="r" b="b" t="t" l="l"/>
            <a:pathLst>
              <a:path h="944461" w="303408">
                <a:moveTo>
                  <a:pt x="0" y="0"/>
                </a:moveTo>
                <a:lnTo>
                  <a:pt x="303408" y="0"/>
                </a:lnTo>
                <a:lnTo>
                  <a:pt x="303408" y="944460"/>
                </a:lnTo>
                <a:lnTo>
                  <a:pt x="0" y="944460"/>
                </a:lnTo>
                <a:lnTo>
                  <a:pt x="0" y="0"/>
                </a:lnTo>
                <a:close/>
              </a:path>
            </a:pathLst>
          </a:custGeom>
          <a:blipFill>
            <a:blip r:embed="rId28">
              <a:extLst>
                <a:ext uri="{96DAC541-7B7A-43D3-8B79-37D633B846F1}">
                  <asvg:svgBlip xmlns:asvg="http://schemas.microsoft.com/office/drawing/2016/SVG/main" r:embed="rId2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3190927" y="1349870"/>
            <a:ext cx="1178146" cy="1280593"/>
          </a:xfrm>
          <a:custGeom>
            <a:avLst/>
            <a:gdLst/>
            <a:ahLst/>
            <a:cxnLst/>
            <a:rect r="r" b="b" t="t" l="l"/>
            <a:pathLst>
              <a:path h="1280593" w="1178146">
                <a:moveTo>
                  <a:pt x="0" y="0"/>
                </a:moveTo>
                <a:lnTo>
                  <a:pt x="1178146" y="0"/>
                </a:lnTo>
                <a:lnTo>
                  <a:pt x="1178146" y="1280593"/>
                </a:lnTo>
                <a:lnTo>
                  <a:pt x="0" y="1280593"/>
                </a:lnTo>
                <a:lnTo>
                  <a:pt x="0" y="0"/>
                </a:lnTo>
                <a:close/>
              </a:path>
            </a:pathLst>
          </a:custGeom>
          <a:blipFill>
            <a:blip r:embed="rId30"/>
            <a:stretch>
              <a:fillRect l="0" t="0" r="0" b="0"/>
            </a:stretch>
          </a:blipFill>
        </p:spPr>
      </p:sp>
      <p:sp>
        <p:nvSpPr>
          <p:cNvPr name="TextBox 25" id="25"/>
          <p:cNvSpPr txBox="true"/>
          <p:nvPr/>
        </p:nvSpPr>
        <p:spPr>
          <a:xfrm rot="0">
            <a:off x="1751720" y="5159748"/>
            <a:ext cx="3920981" cy="445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94"/>
              </a:lnSpc>
            </a:pPr>
            <a:r>
              <a:rPr lang="en-US" sz="3499" spc="-136">
                <a:solidFill>
                  <a:srgbClr val="545454"/>
                </a:solidFill>
                <a:cs typeface="Sriracha"/>
              </a:rPr>
              <a:t>รายวิชาคณิตศาสตร์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823198" y="5737276"/>
            <a:ext cx="4013036" cy="2987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68"/>
              </a:lnSpc>
            </a:pPr>
            <a:r>
              <a:rPr lang="en-US" sz="2100">
                <a:solidFill>
                  <a:srgbClr val="0A0A0A"/>
                </a:solidFill>
                <a:latin typeface="Bai Jamjuree"/>
                <a:cs typeface="Bai Jamjuree"/>
              </a:rPr>
              <a:t>ชั้นประถมศึกษาปีที่ 4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61270" y="7999796"/>
            <a:ext cx="4685084" cy="2804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36"/>
              </a:lnSpc>
            </a:pPr>
            <a:r>
              <a:rPr lang="en-US" sz="2099" spc="-81">
                <a:solidFill>
                  <a:srgbClr val="F15E61"/>
                </a:solidFill>
                <a:cs typeface="Bai Jamjuree Medium"/>
              </a:rPr>
              <a:t>โรงเรียนสนุกคิดคณิตศาสตร์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360897" y="8334068"/>
            <a:ext cx="4941244" cy="68774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latin typeface="Bai Jamjuree"/>
                <a:cs typeface="Bai Jamjuree"/>
              </a:rPr>
              <a:t>สำนักงานเขตพื้นที่การศึกษาประถมศึกษา เขต 3</a:t>
            </a:r>
          </a:p>
          <a:p>
            <a:pPr algn="ctr">
              <a:lnSpc>
                <a:spcPts val="2725"/>
              </a:lnSpc>
            </a:pPr>
            <a:r>
              <a:rPr lang="en-US" sz="2096" spc="-81">
                <a:solidFill>
                  <a:srgbClr val="0A0A0A"/>
                </a:solidFill>
                <a:cs typeface="Bai Jamjuree"/>
              </a:rPr>
              <a:t>กระทรวงศึกษาธิการ</a:t>
            </a:r>
          </a:p>
        </p:txBody>
      </p:sp>
      <p:sp>
        <p:nvSpPr>
          <p:cNvPr name="TextBox 29" id="29"/>
          <p:cNvSpPr txBox="true"/>
          <p:nvPr/>
        </p:nvSpPr>
        <p:spPr>
          <a:xfrm rot="796334">
            <a:off x="5677287" y="6233302"/>
            <a:ext cx="1556732" cy="6889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cs typeface="Bryndan Write"/>
              </a:rPr>
              <a:t>ปีการศึกษา</a:t>
            </a:r>
          </a:p>
          <a:p>
            <a:pPr algn="ctr">
              <a:lnSpc>
                <a:spcPts val="2562"/>
              </a:lnSpc>
            </a:pPr>
            <a:r>
              <a:rPr lang="en-US" sz="2641" spc="-103">
                <a:solidFill>
                  <a:srgbClr val="FFFFFF"/>
                </a:solidFill>
                <a:latin typeface="Bryndan Write"/>
              </a:rPr>
              <a:t>2567</a:t>
            </a:r>
          </a:p>
        </p:txBody>
      </p:sp>
      <p:grpSp>
        <p:nvGrpSpPr>
          <p:cNvPr name="Group 30" id="30"/>
          <p:cNvGrpSpPr/>
          <p:nvPr/>
        </p:nvGrpSpPr>
        <p:grpSpPr>
          <a:xfrm rot="0">
            <a:off x="2087795" y="2878113"/>
            <a:ext cx="3384411" cy="1120542"/>
            <a:chOff x="0" y="0"/>
            <a:chExt cx="4512547" cy="1494056"/>
          </a:xfrm>
        </p:grpSpPr>
        <p:sp>
          <p:nvSpPr>
            <p:cNvPr name="TextBox 31" id="31"/>
            <p:cNvSpPr txBox="true"/>
            <p:nvPr/>
          </p:nvSpPr>
          <p:spPr>
            <a:xfrm rot="0">
              <a:off x="142766" y="142875"/>
              <a:ext cx="4227015" cy="57786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746"/>
                </a:lnSpc>
              </a:pPr>
              <a:r>
                <a:rPr lang="en-US" sz="3566" spc="-139">
                  <a:solidFill>
                    <a:srgbClr val="0A0A0A"/>
                  </a:solidFill>
                  <a:cs typeface="Bai Jamjuree"/>
                </a:rPr>
                <a:t>แบบบันทึก</a:t>
              </a:r>
            </a:p>
          </p:txBody>
        </p:sp>
        <p:sp>
          <p:nvSpPr>
            <p:cNvPr name="TextBox 32" id="32"/>
            <p:cNvSpPr txBox="true"/>
            <p:nvPr/>
          </p:nvSpPr>
          <p:spPr>
            <a:xfrm rot="0">
              <a:off x="0" y="882660"/>
              <a:ext cx="4512547" cy="6113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931"/>
                </a:lnSpc>
              </a:pPr>
              <a:r>
                <a:rPr lang="en-US" sz="3807" spc="-148">
                  <a:solidFill>
                    <a:srgbClr val="0A0A0A"/>
                  </a:solidFill>
                  <a:cs typeface="Bai Jamjuree"/>
                </a:rPr>
                <a:t>คะแนนนักเรียน</a:t>
              </a:r>
            </a:p>
          </p:txBody>
        </p:sp>
      </p:grpSp>
      <p:sp>
        <p:nvSpPr>
          <p:cNvPr name="Freeform 33" id="33"/>
          <p:cNvSpPr/>
          <p:nvPr/>
        </p:nvSpPr>
        <p:spPr>
          <a:xfrm flipH="false" flipV="false" rot="0">
            <a:off x="6701169" y="9887514"/>
            <a:ext cx="645080" cy="645080"/>
          </a:xfrm>
          <a:custGeom>
            <a:avLst/>
            <a:gdLst/>
            <a:ahLst/>
            <a:cxnLst/>
            <a:rect r="r" b="b" t="t" l="l"/>
            <a:pathLst>
              <a:path h="645080" w="645080">
                <a:moveTo>
                  <a:pt x="0" y="0"/>
                </a:moveTo>
                <a:lnTo>
                  <a:pt x="645080" y="0"/>
                </a:lnTo>
                <a:lnTo>
                  <a:pt x="645080" y="645081"/>
                </a:lnTo>
                <a:lnTo>
                  <a:pt x="0" y="645081"/>
                </a:lnTo>
                <a:lnTo>
                  <a:pt x="0" y="0"/>
                </a:lnTo>
                <a:close/>
              </a:path>
            </a:pathLst>
          </a:custGeom>
          <a:blipFill>
            <a:blip r:embed="rId31"/>
            <a:stretch>
              <a:fillRect l="0" t="0" r="0" b="0"/>
            </a:stretch>
          </a:blipFill>
        </p:spPr>
      </p:sp>
      <p:sp>
        <p:nvSpPr>
          <p:cNvPr name="TextBox 34" id="34"/>
          <p:cNvSpPr txBox="true"/>
          <p:nvPr/>
        </p:nvSpPr>
        <p:spPr>
          <a:xfrm rot="0">
            <a:off x="6580573" y="9760506"/>
            <a:ext cx="886272" cy="1270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4"/>
              </a:lnSpc>
            </a:pPr>
            <a:r>
              <a:rPr lang="en-US" sz="1025" spc="-40">
                <a:solidFill>
                  <a:srgbClr val="0A0A0A"/>
                </a:solidFill>
                <a:cs typeface="Sriracha"/>
              </a:rPr>
              <a:t>สื่อเพิ่มเติม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DAGFToF1CBs</dc:identifier>
  <dcterms:modified xsi:type="dcterms:W3CDTF">2011-08-01T06:04:30Z</dcterms:modified>
  <cp:revision>1</cp:revision>
  <dc:title>Back to School Registration Flyer</dc:title>
</cp:coreProperties>
</file>