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6858000" cy="9144000"/>
  <p:embeddedFontLst>
    <p:embeddedFont>
      <p:font typeface="ไอติม" charset="1" panose="000005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10.png" Type="http://schemas.openxmlformats.org/officeDocument/2006/relationships/image"/><Relationship Id="rId8" Target="../media/image11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12.png" Type="http://schemas.openxmlformats.org/officeDocument/2006/relationships/image"/><Relationship Id="rId8" Target="../media/image13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14.png" Type="http://schemas.openxmlformats.org/officeDocument/2006/relationships/image"/><Relationship Id="rId8" Target="../media/image15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16.png" Type="http://schemas.openxmlformats.org/officeDocument/2006/relationships/image"/><Relationship Id="rId8" Target="../media/image17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18.png" Type="http://schemas.openxmlformats.org/officeDocument/2006/relationships/image"/><Relationship Id="rId8" Target="../media/image19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20.png" Type="http://schemas.openxmlformats.org/officeDocument/2006/relationships/image"/><Relationship Id="rId8" Target="../media/image21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BBB4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630832"/>
            <a:ext cx="7560000" cy="4061168"/>
            <a:chOff x="0" y="0"/>
            <a:chExt cx="2709333" cy="14554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1455431"/>
            </a:xfrm>
            <a:custGeom>
              <a:avLst/>
              <a:gdLst/>
              <a:ahLst/>
              <a:cxnLst/>
              <a:rect r="r" b="b" t="t" l="l"/>
              <a:pathLst>
                <a:path h="145543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455431"/>
                  </a:lnTo>
                  <a:lnTo>
                    <a:pt x="0" y="1455431"/>
                  </a:lnTo>
                  <a:close/>
                </a:path>
              </a:pathLst>
            </a:custGeom>
            <a:solidFill>
              <a:srgbClr val="964F3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709333" cy="147448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6205" y="7054732"/>
            <a:ext cx="7174822" cy="1593970"/>
            <a:chOff x="0" y="0"/>
            <a:chExt cx="2571294" cy="57124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71294" cy="571243"/>
            </a:xfrm>
            <a:custGeom>
              <a:avLst/>
              <a:gdLst/>
              <a:ahLst/>
              <a:cxnLst/>
              <a:rect r="r" b="b" t="t" l="l"/>
              <a:pathLst>
                <a:path h="571243" w="2571294">
                  <a:moveTo>
                    <a:pt x="1285647" y="0"/>
                  </a:moveTo>
                  <a:cubicBezTo>
                    <a:pt x="575604" y="0"/>
                    <a:pt x="0" y="127877"/>
                    <a:pt x="0" y="285621"/>
                  </a:cubicBezTo>
                  <a:cubicBezTo>
                    <a:pt x="0" y="443366"/>
                    <a:pt x="575604" y="571243"/>
                    <a:pt x="1285647" y="571243"/>
                  </a:cubicBezTo>
                  <a:cubicBezTo>
                    <a:pt x="1995690" y="571243"/>
                    <a:pt x="2571294" y="443366"/>
                    <a:pt x="2571294" y="285621"/>
                  </a:cubicBezTo>
                  <a:cubicBezTo>
                    <a:pt x="2571294" y="127877"/>
                    <a:pt x="1995690" y="0"/>
                    <a:pt x="1285647" y="0"/>
                  </a:cubicBezTo>
                  <a:close/>
                </a:path>
              </a:pathLst>
            </a:custGeom>
            <a:solidFill>
              <a:srgbClr val="E6E8E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241059" y="34504"/>
              <a:ext cx="2089177" cy="4831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335425" y="5058410"/>
            <a:ext cx="739409" cy="739409"/>
          </a:xfrm>
          <a:custGeom>
            <a:avLst/>
            <a:gdLst/>
            <a:ahLst/>
            <a:cxnLst/>
            <a:rect r="r" b="b" t="t" l="l"/>
            <a:pathLst>
              <a:path h="739409" w="739409">
                <a:moveTo>
                  <a:pt x="0" y="0"/>
                </a:moveTo>
                <a:lnTo>
                  <a:pt x="739409" y="0"/>
                </a:lnTo>
                <a:lnTo>
                  <a:pt x="739409" y="739408"/>
                </a:lnTo>
                <a:lnTo>
                  <a:pt x="0" y="7394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637036" y="9599216"/>
            <a:ext cx="6285928" cy="893585"/>
            <a:chOff x="0" y="0"/>
            <a:chExt cx="2252735" cy="32024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252735" cy="320241"/>
            </a:xfrm>
            <a:custGeom>
              <a:avLst/>
              <a:gdLst/>
              <a:ahLst/>
              <a:cxnLst/>
              <a:rect r="r" b="b" t="t" l="l"/>
              <a:pathLst>
                <a:path h="320241" w="2252735">
                  <a:moveTo>
                    <a:pt x="38180" y="0"/>
                  </a:moveTo>
                  <a:lnTo>
                    <a:pt x="2214554" y="0"/>
                  </a:lnTo>
                  <a:cubicBezTo>
                    <a:pt x="2224680" y="0"/>
                    <a:pt x="2234392" y="4023"/>
                    <a:pt x="2241552" y="11183"/>
                  </a:cubicBezTo>
                  <a:cubicBezTo>
                    <a:pt x="2248712" y="18343"/>
                    <a:pt x="2252735" y="28054"/>
                    <a:pt x="2252735" y="38180"/>
                  </a:cubicBezTo>
                  <a:lnTo>
                    <a:pt x="2252735" y="282060"/>
                  </a:lnTo>
                  <a:cubicBezTo>
                    <a:pt x="2252735" y="303147"/>
                    <a:pt x="2235641" y="320241"/>
                    <a:pt x="2214554" y="320241"/>
                  </a:cubicBezTo>
                  <a:lnTo>
                    <a:pt x="38180" y="320241"/>
                  </a:lnTo>
                  <a:cubicBezTo>
                    <a:pt x="17094" y="320241"/>
                    <a:pt x="0" y="303147"/>
                    <a:pt x="0" y="282060"/>
                  </a:cubicBezTo>
                  <a:lnTo>
                    <a:pt x="0" y="38180"/>
                  </a:lnTo>
                  <a:cubicBezTo>
                    <a:pt x="0" y="17094"/>
                    <a:pt x="17094" y="0"/>
                    <a:pt x="381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9050"/>
              <a:ext cx="2252735" cy="3392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973076" y="2280275"/>
            <a:ext cx="5441081" cy="5080610"/>
          </a:xfrm>
          <a:custGeom>
            <a:avLst/>
            <a:gdLst/>
            <a:ahLst/>
            <a:cxnLst/>
            <a:rect r="r" b="b" t="t" l="l"/>
            <a:pathLst>
              <a:path h="5080610" w="5441081">
                <a:moveTo>
                  <a:pt x="0" y="0"/>
                </a:moveTo>
                <a:lnTo>
                  <a:pt x="5441081" y="0"/>
                </a:lnTo>
                <a:lnTo>
                  <a:pt x="5441081" y="5080610"/>
                </a:lnTo>
                <a:lnTo>
                  <a:pt x="0" y="50806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9528" y="209360"/>
            <a:ext cx="1747095" cy="1899017"/>
          </a:xfrm>
          <a:custGeom>
            <a:avLst/>
            <a:gdLst/>
            <a:ahLst/>
            <a:cxnLst/>
            <a:rect r="r" b="b" t="t" l="l"/>
            <a:pathLst>
              <a:path h="1899017" w="1747095">
                <a:moveTo>
                  <a:pt x="0" y="0"/>
                </a:moveTo>
                <a:lnTo>
                  <a:pt x="1747095" y="0"/>
                </a:lnTo>
                <a:lnTo>
                  <a:pt x="1747095" y="1899016"/>
                </a:lnTo>
                <a:lnTo>
                  <a:pt x="0" y="189901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019802" y="209360"/>
            <a:ext cx="5731749" cy="1896688"/>
          </a:xfrm>
          <a:custGeom>
            <a:avLst/>
            <a:gdLst/>
            <a:ahLst/>
            <a:cxnLst/>
            <a:rect r="r" b="b" t="t" l="l"/>
            <a:pathLst>
              <a:path h="1896688" w="5731749">
                <a:moveTo>
                  <a:pt x="0" y="0"/>
                </a:moveTo>
                <a:lnTo>
                  <a:pt x="5731749" y="0"/>
                </a:lnTo>
                <a:lnTo>
                  <a:pt x="5731749" y="1896688"/>
                </a:lnTo>
                <a:lnTo>
                  <a:pt x="0" y="189668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490884" y="5797818"/>
            <a:ext cx="3313116" cy="2513827"/>
          </a:xfrm>
          <a:custGeom>
            <a:avLst/>
            <a:gdLst/>
            <a:ahLst/>
            <a:cxnLst/>
            <a:rect r="r" b="b" t="t" l="l"/>
            <a:pathLst>
              <a:path h="2513827" w="3313116">
                <a:moveTo>
                  <a:pt x="0" y="0"/>
                </a:moveTo>
                <a:lnTo>
                  <a:pt x="3313116" y="0"/>
                </a:lnTo>
                <a:lnTo>
                  <a:pt x="3313116" y="2513827"/>
                </a:lnTo>
                <a:lnTo>
                  <a:pt x="0" y="25138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756199" y="4920545"/>
            <a:ext cx="2937418" cy="3420574"/>
          </a:xfrm>
          <a:custGeom>
            <a:avLst/>
            <a:gdLst/>
            <a:ahLst/>
            <a:cxnLst/>
            <a:rect r="r" b="b" t="t" l="l"/>
            <a:pathLst>
              <a:path h="3420574" w="2937418">
                <a:moveTo>
                  <a:pt x="0" y="0"/>
                </a:moveTo>
                <a:lnTo>
                  <a:pt x="2937417" y="0"/>
                </a:lnTo>
                <a:lnTo>
                  <a:pt x="2937417" y="3420574"/>
                </a:lnTo>
                <a:lnTo>
                  <a:pt x="0" y="342057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973076" y="9702073"/>
            <a:ext cx="5613849" cy="71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โรงเรียนสนุกคิดคณิตศาสตร์</a:t>
            </a:r>
          </a:p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สำงานเขตพื้นที่การศึกษาประถมศึกษา เขต 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786772" y="33116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แบบบันทึก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40207" y="1034651"/>
            <a:ext cx="6712310" cy="9339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9"/>
              </a:lnSpc>
            </a:pPr>
            <a:r>
              <a:rPr lang="en-US" sz="6401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การเยี่ยมบ้าน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56199" y="880555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2E03A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ชั้นประถมศึกษาปีที่ 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E630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630832"/>
            <a:ext cx="7560000" cy="4061168"/>
            <a:chOff x="0" y="0"/>
            <a:chExt cx="2709333" cy="14554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1455431"/>
            </a:xfrm>
            <a:custGeom>
              <a:avLst/>
              <a:gdLst/>
              <a:ahLst/>
              <a:cxnLst/>
              <a:rect r="r" b="b" t="t" l="l"/>
              <a:pathLst>
                <a:path h="145543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455431"/>
                  </a:lnTo>
                  <a:lnTo>
                    <a:pt x="0" y="1455431"/>
                  </a:lnTo>
                  <a:close/>
                </a:path>
              </a:pathLst>
            </a:custGeom>
            <a:solidFill>
              <a:srgbClr val="8128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709333" cy="147448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6205" y="7054732"/>
            <a:ext cx="7174822" cy="1593970"/>
            <a:chOff x="0" y="0"/>
            <a:chExt cx="2571294" cy="57124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71294" cy="571243"/>
            </a:xfrm>
            <a:custGeom>
              <a:avLst/>
              <a:gdLst/>
              <a:ahLst/>
              <a:cxnLst/>
              <a:rect r="r" b="b" t="t" l="l"/>
              <a:pathLst>
                <a:path h="571243" w="2571294">
                  <a:moveTo>
                    <a:pt x="1285647" y="0"/>
                  </a:moveTo>
                  <a:cubicBezTo>
                    <a:pt x="575604" y="0"/>
                    <a:pt x="0" y="127877"/>
                    <a:pt x="0" y="285621"/>
                  </a:cubicBezTo>
                  <a:cubicBezTo>
                    <a:pt x="0" y="443366"/>
                    <a:pt x="575604" y="571243"/>
                    <a:pt x="1285647" y="571243"/>
                  </a:cubicBezTo>
                  <a:cubicBezTo>
                    <a:pt x="1995690" y="571243"/>
                    <a:pt x="2571294" y="443366"/>
                    <a:pt x="2571294" y="285621"/>
                  </a:cubicBezTo>
                  <a:cubicBezTo>
                    <a:pt x="2571294" y="127877"/>
                    <a:pt x="1995690" y="0"/>
                    <a:pt x="1285647" y="0"/>
                  </a:cubicBezTo>
                  <a:close/>
                </a:path>
              </a:pathLst>
            </a:custGeom>
            <a:solidFill>
              <a:srgbClr val="E6E8E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241059" y="34504"/>
              <a:ext cx="2089177" cy="4831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335425" y="5058410"/>
            <a:ext cx="739409" cy="739409"/>
          </a:xfrm>
          <a:custGeom>
            <a:avLst/>
            <a:gdLst/>
            <a:ahLst/>
            <a:cxnLst/>
            <a:rect r="r" b="b" t="t" l="l"/>
            <a:pathLst>
              <a:path h="739409" w="739409">
                <a:moveTo>
                  <a:pt x="0" y="0"/>
                </a:moveTo>
                <a:lnTo>
                  <a:pt x="739409" y="0"/>
                </a:lnTo>
                <a:lnTo>
                  <a:pt x="739409" y="739408"/>
                </a:lnTo>
                <a:lnTo>
                  <a:pt x="0" y="7394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637036" y="9599216"/>
            <a:ext cx="6285928" cy="893585"/>
            <a:chOff x="0" y="0"/>
            <a:chExt cx="2252735" cy="32024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252735" cy="320241"/>
            </a:xfrm>
            <a:custGeom>
              <a:avLst/>
              <a:gdLst/>
              <a:ahLst/>
              <a:cxnLst/>
              <a:rect r="r" b="b" t="t" l="l"/>
              <a:pathLst>
                <a:path h="320241" w="2252735">
                  <a:moveTo>
                    <a:pt x="38180" y="0"/>
                  </a:moveTo>
                  <a:lnTo>
                    <a:pt x="2214554" y="0"/>
                  </a:lnTo>
                  <a:cubicBezTo>
                    <a:pt x="2224680" y="0"/>
                    <a:pt x="2234392" y="4023"/>
                    <a:pt x="2241552" y="11183"/>
                  </a:cubicBezTo>
                  <a:cubicBezTo>
                    <a:pt x="2248712" y="18343"/>
                    <a:pt x="2252735" y="28054"/>
                    <a:pt x="2252735" y="38180"/>
                  </a:cubicBezTo>
                  <a:lnTo>
                    <a:pt x="2252735" y="282060"/>
                  </a:lnTo>
                  <a:cubicBezTo>
                    <a:pt x="2252735" y="303147"/>
                    <a:pt x="2235641" y="320241"/>
                    <a:pt x="2214554" y="320241"/>
                  </a:cubicBezTo>
                  <a:lnTo>
                    <a:pt x="38180" y="320241"/>
                  </a:lnTo>
                  <a:cubicBezTo>
                    <a:pt x="17094" y="320241"/>
                    <a:pt x="0" y="303147"/>
                    <a:pt x="0" y="282060"/>
                  </a:cubicBezTo>
                  <a:lnTo>
                    <a:pt x="0" y="38180"/>
                  </a:lnTo>
                  <a:cubicBezTo>
                    <a:pt x="0" y="17094"/>
                    <a:pt x="17094" y="0"/>
                    <a:pt x="381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9050"/>
              <a:ext cx="2252735" cy="3392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973076" y="2280275"/>
            <a:ext cx="5441081" cy="5080610"/>
          </a:xfrm>
          <a:custGeom>
            <a:avLst/>
            <a:gdLst/>
            <a:ahLst/>
            <a:cxnLst/>
            <a:rect r="r" b="b" t="t" l="l"/>
            <a:pathLst>
              <a:path h="5080610" w="5441081">
                <a:moveTo>
                  <a:pt x="0" y="0"/>
                </a:moveTo>
                <a:lnTo>
                  <a:pt x="5441081" y="0"/>
                </a:lnTo>
                <a:lnTo>
                  <a:pt x="5441081" y="5080610"/>
                </a:lnTo>
                <a:lnTo>
                  <a:pt x="0" y="50806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9528" y="209360"/>
            <a:ext cx="1747095" cy="1899017"/>
          </a:xfrm>
          <a:custGeom>
            <a:avLst/>
            <a:gdLst/>
            <a:ahLst/>
            <a:cxnLst/>
            <a:rect r="r" b="b" t="t" l="l"/>
            <a:pathLst>
              <a:path h="1899017" w="1747095">
                <a:moveTo>
                  <a:pt x="0" y="0"/>
                </a:moveTo>
                <a:lnTo>
                  <a:pt x="1747095" y="0"/>
                </a:lnTo>
                <a:lnTo>
                  <a:pt x="1747095" y="1899016"/>
                </a:lnTo>
                <a:lnTo>
                  <a:pt x="0" y="189901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019802" y="209360"/>
            <a:ext cx="5731749" cy="1896688"/>
          </a:xfrm>
          <a:custGeom>
            <a:avLst/>
            <a:gdLst/>
            <a:ahLst/>
            <a:cxnLst/>
            <a:rect r="r" b="b" t="t" l="l"/>
            <a:pathLst>
              <a:path h="1896688" w="5731749">
                <a:moveTo>
                  <a:pt x="0" y="0"/>
                </a:moveTo>
                <a:lnTo>
                  <a:pt x="5731749" y="0"/>
                </a:lnTo>
                <a:lnTo>
                  <a:pt x="5731749" y="1896688"/>
                </a:lnTo>
                <a:lnTo>
                  <a:pt x="0" y="189668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490884" y="5797818"/>
            <a:ext cx="3313116" cy="2513827"/>
          </a:xfrm>
          <a:custGeom>
            <a:avLst/>
            <a:gdLst/>
            <a:ahLst/>
            <a:cxnLst/>
            <a:rect r="r" b="b" t="t" l="l"/>
            <a:pathLst>
              <a:path h="2513827" w="3313116">
                <a:moveTo>
                  <a:pt x="0" y="0"/>
                </a:moveTo>
                <a:lnTo>
                  <a:pt x="3313116" y="0"/>
                </a:lnTo>
                <a:lnTo>
                  <a:pt x="3313116" y="2513827"/>
                </a:lnTo>
                <a:lnTo>
                  <a:pt x="0" y="25138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756199" y="4920545"/>
            <a:ext cx="2937418" cy="3420574"/>
          </a:xfrm>
          <a:custGeom>
            <a:avLst/>
            <a:gdLst/>
            <a:ahLst/>
            <a:cxnLst/>
            <a:rect r="r" b="b" t="t" l="l"/>
            <a:pathLst>
              <a:path h="3420574" w="2937418">
                <a:moveTo>
                  <a:pt x="0" y="0"/>
                </a:moveTo>
                <a:lnTo>
                  <a:pt x="2937417" y="0"/>
                </a:lnTo>
                <a:lnTo>
                  <a:pt x="2937417" y="3420574"/>
                </a:lnTo>
                <a:lnTo>
                  <a:pt x="0" y="342057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973076" y="9702073"/>
            <a:ext cx="5613849" cy="71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โรงเรียนสนุกคิดคณิตศาสตร์</a:t>
            </a:r>
          </a:p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สำงานเขตพื้นที่การศึกษาประถมศึกษา เขต 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786772" y="33116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FFFFF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แบบบันทึก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40207" y="1034651"/>
            <a:ext cx="6712310" cy="9339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9"/>
              </a:lnSpc>
            </a:pPr>
            <a:r>
              <a:rPr lang="en-US" sz="6401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การเยี่ยมบ้าน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56199" y="880555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2E03A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ชั้นประถมศึกษาปีที่ 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EB0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630832"/>
            <a:ext cx="7560000" cy="4061168"/>
            <a:chOff x="0" y="0"/>
            <a:chExt cx="2709333" cy="14554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1455431"/>
            </a:xfrm>
            <a:custGeom>
              <a:avLst/>
              <a:gdLst/>
              <a:ahLst/>
              <a:cxnLst/>
              <a:rect r="r" b="b" t="t" l="l"/>
              <a:pathLst>
                <a:path h="145543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455431"/>
                  </a:lnTo>
                  <a:lnTo>
                    <a:pt x="0" y="1455431"/>
                  </a:lnTo>
                  <a:close/>
                </a:path>
              </a:pathLst>
            </a:custGeom>
            <a:solidFill>
              <a:srgbClr val="3C7FAC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709333" cy="147448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6205" y="7054732"/>
            <a:ext cx="7174822" cy="1593970"/>
            <a:chOff x="0" y="0"/>
            <a:chExt cx="2571294" cy="57124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71294" cy="571243"/>
            </a:xfrm>
            <a:custGeom>
              <a:avLst/>
              <a:gdLst/>
              <a:ahLst/>
              <a:cxnLst/>
              <a:rect r="r" b="b" t="t" l="l"/>
              <a:pathLst>
                <a:path h="571243" w="2571294">
                  <a:moveTo>
                    <a:pt x="1285647" y="0"/>
                  </a:moveTo>
                  <a:cubicBezTo>
                    <a:pt x="575604" y="0"/>
                    <a:pt x="0" y="127877"/>
                    <a:pt x="0" y="285621"/>
                  </a:cubicBezTo>
                  <a:cubicBezTo>
                    <a:pt x="0" y="443366"/>
                    <a:pt x="575604" y="571243"/>
                    <a:pt x="1285647" y="571243"/>
                  </a:cubicBezTo>
                  <a:cubicBezTo>
                    <a:pt x="1995690" y="571243"/>
                    <a:pt x="2571294" y="443366"/>
                    <a:pt x="2571294" y="285621"/>
                  </a:cubicBezTo>
                  <a:cubicBezTo>
                    <a:pt x="2571294" y="127877"/>
                    <a:pt x="1995690" y="0"/>
                    <a:pt x="1285647" y="0"/>
                  </a:cubicBezTo>
                  <a:close/>
                </a:path>
              </a:pathLst>
            </a:custGeom>
            <a:solidFill>
              <a:srgbClr val="E6E8E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241059" y="34504"/>
              <a:ext cx="2089177" cy="4831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335425" y="5058410"/>
            <a:ext cx="739409" cy="739409"/>
          </a:xfrm>
          <a:custGeom>
            <a:avLst/>
            <a:gdLst/>
            <a:ahLst/>
            <a:cxnLst/>
            <a:rect r="r" b="b" t="t" l="l"/>
            <a:pathLst>
              <a:path h="739409" w="739409">
                <a:moveTo>
                  <a:pt x="0" y="0"/>
                </a:moveTo>
                <a:lnTo>
                  <a:pt x="739409" y="0"/>
                </a:lnTo>
                <a:lnTo>
                  <a:pt x="739409" y="739408"/>
                </a:lnTo>
                <a:lnTo>
                  <a:pt x="0" y="7394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637036" y="9599216"/>
            <a:ext cx="6285928" cy="893585"/>
            <a:chOff x="0" y="0"/>
            <a:chExt cx="2252735" cy="32024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252735" cy="320241"/>
            </a:xfrm>
            <a:custGeom>
              <a:avLst/>
              <a:gdLst/>
              <a:ahLst/>
              <a:cxnLst/>
              <a:rect r="r" b="b" t="t" l="l"/>
              <a:pathLst>
                <a:path h="320241" w="2252735">
                  <a:moveTo>
                    <a:pt x="38180" y="0"/>
                  </a:moveTo>
                  <a:lnTo>
                    <a:pt x="2214554" y="0"/>
                  </a:lnTo>
                  <a:cubicBezTo>
                    <a:pt x="2224680" y="0"/>
                    <a:pt x="2234392" y="4023"/>
                    <a:pt x="2241552" y="11183"/>
                  </a:cubicBezTo>
                  <a:cubicBezTo>
                    <a:pt x="2248712" y="18343"/>
                    <a:pt x="2252735" y="28054"/>
                    <a:pt x="2252735" y="38180"/>
                  </a:cubicBezTo>
                  <a:lnTo>
                    <a:pt x="2252735" y="282060"/>
                  </a:lnTo>
                  <a:cubicBezTo>
                    <a:pt x="2252735" y="303147"/>
                    <a:pt x="2235641" y="320241"/>
                    <a:pt x="2214554" y="320241"/>
                  </a:cubicBezTo>
                  <a:lnTo>
                    <a:pt x="38180" y="320241"/>
                  </a:lnTo>
                  <a:cubicBezTo>
                    <a:pt x="17094" y="320241"/>
                    <a:pt x="0" y="303147"/>
                    <a:pt x="0" y="282060"/>
                  </a:cubicBezTo>
                  <a:lnTo>
                    <a:pt x="0" y="38180"/>
                  </a:lnTo>
                  <a:cubicBezTo>
                    <a:pt x="0" y="17094"/>
                    <a:pt x="17094" y="0"/>
                    <a:pt x="381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9050"/>
              <a:ext cx="2252735" cy="3392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973076" y="2280275"/>
            <a:ext cx="5441081" cy="5080610"/>
          </a:xfrm>
          <a:custGeom>
            <a:avLst/>
            <a:gdLst/>
            <a:ahLst/>
            <a:cxnLst/>
            <a:rect r="r" b="b" t="t" l="l"/>
            <a:pathLst>
              <a:path h="5080610" w="5441081">
                <a:moveTo>
                  <a:pt x="0" y="0"/>
                </a:moveTo>
                <a:lnTo>
                  <a:pt x="5441081" y="0"/>
                </a:lnTo>
                <a:lnTo>
                  <a:pt x="5441081" y="5080610"/>
                </a:lnTo>
                <a:lnTo>
                  <a:pt x="0" y="50806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9528" y="209360"/>
            <a:ext cx="1747095" cy="1899017"/>
          </a:xfrm>
          <a:custGeom>
            <a:avLst/>
            <a:gdLst/>
            <a:ahLst/>
            <a:cxnLst/>
            <a:rect r="r" b="b" t="t" l="l"/>
            <a:pathLst>
              <a:path h="1899017" w="1747095">
                <a:moveTo>
                  <a:pt x="0" y="0"/>
                </a:moveTo>
                <a:lnTo>
                  <a:pt x="1747095" y="0"/>
                </a:lnTo>
                <a:lnTo>
                  <a:pt x="1747095" y="1899016"/>
                </a:lnTo>
                <a:lnTo>
                  <a:pt x="0" y="189901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019802" y="209360"/>
            <a:ext cx="5731749" cy="1896688"/>
          </a:xfrm>
          <a:custGeom>
            <a:avLst/>
            <a:gdLst/>
            <a:ahLst/>
            <a:cxnLst/>
            <a:rect r="r" b="b" t="t" l="l"/>
            <a:pathLst>
              <a:path h="1896688" w="5731749">
                <a:moveTo>
                  <a:pt x="0" y="0"/>
                </a:moveTo>
                <a:lnTo>
                  <a:pt x="5731749" y="0"/>
                </a:lnTo>
                <a:lnTo>
                  <a:pt x="5731749" y="1896688"/>
                </a:lnTo>
                <a:lnTo>
                  <a:pt x="0" y="189668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490884" y="5797818"/>
            <a:ext cx="3313116" cy="2513827"/>
          </a:xfrm>
          <a:custGeom>
            <a:avLst/>
            <a:gdLst/>
            <a:ahLst/>
            <a:cxnLst/>
            <a:rect r="r" b="b" t="t" l="l"/>
            <a:pathLst>
              <a:path h="2513827" w="3313116">
                <a:moveTo>
                  <a:pt x="0" y="0"/>
                </a:moveTo>
                <a:lnTo>
                  <a:pt x="3313116" y="0"/>
                </a:lnTo>
                <a:lnTo>
                  <a:pt x="3313116" y="2513827"/>
                </a:lnTo>
                <a:lnTo>
                  <a:pt x="0" y="25138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756199" y="4920545"/>
            <a:ext cx="2937418" cy="3420574"/>
          </a:xfrm>
          <a:custGeom>
            <a:avLst/>
            <a:gdLst/>
            <a:ahLst/>
            <a:cxnLst/>
            <a:rect r="r" b="b" t="t" l="l"/>
            <a:pathLst>
              <a:path h="3420574" w="2937418">
                <a:moveTo>
                  <a:pt x="0" y="0"/>
                </a:moveTo>
                <a:lnTo>
                  <a:pt x="2937417" y="0"/>
                </a:lnTo>
                <a:lnTo>
                  <a:pt x="2937417" y="3420574"/>
                </a:lnTo>
                <a:lnTo>
                  <a:pt x="0" y="342057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973076" y="9702073"/>
            <a:ext cx="5613849" cy="71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โรงเรียนสนุกคิดคณิตศาสตร์</a:t>
            </a:r>
          </a:p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สำงานเขตพื้นที่การศึกษาประถมศึกษา เขต 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786772" y="33116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FFFFF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แบบบันทึก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40207" y="1034651"/>
            <a:ext cx="6712310" cy="9339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9"/>
              </a:lnSpc>
            </a:pPr>
            <a:r>
              <a:rPr lang="en-US" sz="6401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การเยี่ยมบ้าน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56199" y="880555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2E03A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ชั้นประถมศึกษาปีที่ 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3C50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630832"/>
            <a:ext cx="7560000" cy="4061168"/>
            <a:chOff x="0" y="0"/>
            <a:chExt cx="2709333" cy="14554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1455431"/>
            </a:xfrm>
            <a:custGeom>
              <a:avLst/>
              <a:gdLst/>
              <a:ahLst/>
              <a:cxnLst/>
              <a:rect r="r" b="b" t="t" l="l"/>
              <a:pathLst>
                <a:path h="145543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455431"/>
                  </a:lnTo>
                  <a:lnTo>
                    <a:pt x="0" y="1455431"/>
                  </a:lnTo>
                  <a:close/>
                </a:path>
              </a:pathLst>
            </a:custGeom>
            <a:solidFill>
              <a:srgbClr val="8000E8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709333" cy="147448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6205" y="7054732"/>
            <a:ext cx="7174822" cy="1593970"/>
            <a:chOff x="0" y="0"/>
            <a:chExt cx="2571294" cy="57124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71294" cy="571243"/>
            </a:xfrm>
            <a:custGeom>
              <a:avLst/>
              <a:gdLst/>
              <a:ahLst/>
              <a:cxnLst/>
              <a:rect r="r" b="b" t="t" l="l"/>
              <a:pathLst>
                <a:path h="571243" w="2571294">
                  <a:moveTo>
                    <a:pt x="1285647" y="0"/>
                  </a:moveTo>
                  <a:cubicBezTo>
                    <a:pt x="575604" y="0"/>
                    <a:pt x="0" y="127877"/>
                    <a:pt x="0" y="285621"/>
                  </a:cubicBezTo>
                  <a:cubicBezTo>
                    <a:pt x="0" y="443366"/>
                    <a:pt x="575604" y="571243"/>
                    <a:pt x="1285647" y="571243"/>
                  </a:cubicBezTo>
                  <a:cubicBezTo>
                    <a:pt x="1995690" y="571243"/>
                    <a:pt x="2571294" y="443366"/>
                    <a:pt x="2571294" y="285621"/>
                  </a:cubicBezTo>
                  <a:cubicBezTo>
                    <a:pt x="2571294" y="127877"/>
                    <a:pt x="1995690" y="0"/>
                    <a:pt x="1285647" y="0"/>
                  </a:cubicBezTo>
                  <a:close/>
                </a:path>
              </a:pathLst>
            </a:custGeom>
            <a:solidFill>
              <a:srgbClr val="E6E8E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241059" y="34504"/>
              <a:ext cx="2089177" cy="4831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335425" y="5058410"/>
            <a:ext cx="739409" cy="739409"/>
          </a:xfrm>
          <a:custGeom>
            <a:avLst/>
            <a:gdLst/>
            <a:ahLst/>
            <a:cxnLst/>
            <a:rect r="r" b="b" t="t" l="l"/>
            <a:pathLst>
              <a:path h="739409" w="739409">
                <a:moveTo>
                  <a:pt x="0" y="0"/>
                </a:moveTo>
                <a:lnTo>
                  <a:pt x="739409" y="0"/>
                </a:lnTo>
                <a:lnTo>
                  <a:pt x="739409" y="739408"/>
                </a:lnTo>
                <a:lnTo>
                  <a:pt x="0" y="7394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637036" y="9599216"/>
            <a:ext cx="6285928" cy="893585"/>
            <a:chOff x="0" y="0"/>
            <a:chExt cx="2252735" cy="32024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252735" cy="320241"/>
            </a:xfrm>
            <a:custGeom>
              <a:avLst/>
              <a:gdLst/>
              <a:ahLst/>
              <a:cxnLst/>
              <a:rect r="r" b="b" t="t" l="l"/>
              <a:pathLst>
                <a:path h="320241" w="2252735">
                  <a:moveTo>
                    <a:pt x="38180" y="0"/>
                  </a:moveTo>
                  <a:lnTo>
                    <a:pt x="2214554" y="0"/>
                  </a:lnTo>
                  <a:cubicBezTo>
                    <a:pt x="2224680" y="0"/>
                    <a:pt x="2234392" y="4023"/>
                    <a:pt x="2241552" y="11183"/>
                  </a:cubicBezTo>
                  <a:cubicBezTo>
                    <a:pt x="2248712" y="18343"/>
                    <a:pt x="2252735" y="28054"/>
                    <a:pt x="2252735" y="38180"/>
                  </a:cubicBezTo>
                  <a:lnTo>
                    <a:pt x="2252735" y="282060"/>
                  </a:lnTo>
                  <a:cubicBezTo>
                    <a:pt x="2252735" y="303147"/>
                    <a:pt x="2235641" y="320241"/>
                    <a:pt x="2214554" y="320241"/>
                  </a:cubicBezTo>
                  <a:lnTo>
                    <a:pt x="38180" y="320241"/>
                  </a:lnTo>
                  <a:cubicBezTo>
                    <a:pt x="17094" y="320241"/>
                    <a:pt x="0" y="303147"/>
                    <a:pt x="0" y="282060"/>
                  </a:cubicBezTo>
                  <a:lnTo>
                    <a:pt x="0" y="38180"/>
                  </a:lnTo>
                  <a:cubicBezTo>
                    <a:pt x="0" y="17094"/>
                    <a:pt x="17094" y="0"/>
                    <a:pt x="381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9050"/>
              <a:ext cx="2252735" cy="3392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973076" y="2280275"/>
            <a:ext cx="5441081" cy="5080610"/>
          </a:xfrm>
          <a:custGeom>
            <a:avLst/>
            <a:gdLst/>
            <a:ahLst/>
            <a:cxnLst/>
            <a:rect r="r" b="b" t="t" l="l"/>
            <a:pathLst>
              <a:path h="5080610" w="5441081">
                <a:moveTo>
                  <a:pt x="0" y="0"/>
                </a:moveTo>
                <a:lnTo>
                  <a:pt x="5441081" y="0"/>
                </a:lnTo>
                <a:lnTo>
                  <a:pt x="5441081" y="5080610"/>
                </a:lnTo>
                <a:lnTo>
                  <a:pt x="0" y="50806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9528" y="209360"/>
            <a:ext cx="1747095" cy="1899017"/>
          </a:xfrm>
          <a:custGeom>
            <a:avLst/>
            <a:gdLst/>
            <a:ahLst/>
            <a:cxnLst/>
            <a:rect r="r" b="b" t="t" l="l"/>
            <a:pathLst>
              <a:path h="1899017" w="1747095">
                <a:moveTo>
                  <a:pt x="0" y="0"/>
                </a:moveTo>
                <a:lnTo>
                  <a:pt x="1747095" y="0"/>
                </a:lnTo>
                <a:lnTo>
                  <a:pt x="1747095" y="1899016"/>
                </a:lnTo>
                <a:lnTo>
                  <a:pt x="0" y="189901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019802" y="209360"/>
            <a:ext cx="5731749" cy="1896688"/>
          </a:xfrm>
          <a:custGeom>
            <a:avLst/>
            <a:gdLst/>
            <a:ahLst/>
            <a:cxnLst/>
            <a:rect r="r" b="b" t="t" l="l"/>
            <a:pathLst>
              <a:path h="1896688" w="5731749">
                <a:moveTo>
                  <a:pt x="0" y="0"/>
                </a:moveTo>
                <a:lnTo>
                  <a:pt x="5731749" y="0"/>
                </a:lnTo>
                <a:lnTo>
                  <a:pt x="5731749" y="1896688"/>
                </a:lnTo>
                <a:lnTo>
                  <a:pt x="0" y="189668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490884" y="5797818"/>
            <a:ext cx="3313116" cy="2513827"/>
          </a:xfrm>
          <a:custGeom>
            <a:avLst/>
            <a:gdLst/>
            <a:ahLst/>
            <a:cxnLst/>
            <a:rect r="r" b="b" t="t" l="l"/>
            <a:pathLst>
              <a:path h="2513827" w="3313116">
                <a:moveTo>
                  <a:pt x="0" y="0"/>
                </a:moveTo>
                <a:lnTo>
                  <a:pt x="3313116" y="0"/>
                </a:lnTo>
                <a:lnTo>
                  <a:pt x="3313116" y="2513827"/>
                </a:lnTo>
                <a:lnTo>
                  <a:pt x="0" y="25138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756199" y="4920545"/>
            <a:ext cx="2937418" cy="3420574"/>
          </a:xfrm>
          <a:custGeom>
            <a:avLst/>
            <a:gdLst/>
            <a:ahLst/>
            <a:cxnLst/>
            <a:rect r="r" b="b" t="t" l="l"/>
            <a:pathLst>
              <a:path h="3420574" w="2937418">
                <a:moveTo>
                  <a:pt x="0" y="0"/>
                </a:moveTo>
                <a:lnTo>
                  <a:pt x="2937417" y="0"/>
                </a:lnTo>
                <a:lnTo>
                  <a:pt x="2937417" y="3420574"/>
                </a:lnTo>
                <a:lnTo>
                  <a:pt x="0" y="342057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973076" y="9702073"/>
            <a:ext cx="5613849" cy="71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โรงเรียนสนุกคิดคณิตศาสตร์</a:t>
            </a:r>
          </a:p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สำงานเขตพื้นที่การศึกษาประถมศึกษา เขต 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786772" y="33116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FFFFF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แบบบันทึก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40207" y="1034651"/>
            <a:ext cx="6712310" cy="9339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9"/>
              </a:lnSpc>
            </a:pPr>
            <a:r>
              <a:rPr lang="en-US" sz="6401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การเยี่ยมบ้าน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56199" y="880555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2E03A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ชั้นประถมศึกษาปีที่ 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652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630832"/>
            <a:ext cx="7560000" cy="4061168"/>
            <a:chOff x="0" y="0"/>
            <a:chExt cx="2709333" cy="14554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1455431"/>
            </a:xfrm>
            <a:custGeom>
              <a:avLst/>
              <a:gdLst/>
              <a:ahLst/>
              <a:cxnLst/>
              <a:rect r="r" b="b" t="t" l="l"/>
              <a:pathLst>
                <a:path h="145543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455431"/>
                  </a:lnTo>
                  <a:lnTo>
                    <a:pt x="0" y="1455431"/>
                  </a:lnTo>
                  <a:close/>
                </a:path>
              </a:pathLst>
            </a:custGeom>
            <a:solidFill>
              <a:srgbClr val="FF48B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709333" cy="147448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6205" y="7054732"/>
            <a:ext cx="7174822" cy="1593970"/>
            <a:chOff x="0" y="0"/>
            <a:chExt cx="2571294" cy="57124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71294" cy="571243"/>
            </a:xfrm>
            <a:custGeom>
              <a:avLst/>
              <a:gdLst/>
              <a:ahLst/>
              <a:cxnLst/>
              <a:rect r="r" b="b" t="t" l="l"/>
              <a:pathLst>
                <a:path h="571243" w="2571294">
                  <a:moveTo>
                    <a:pt x="1285647" y="0"/>
                  </a:moveTo>
                  <a:cubicBezTo>
                    <a:pt x="575604" y="0"/>
                    <a:pt x="0" y="127877"/>
                    <a:pt x="0" y="285621"/>
                  </a:cubicBezTo>
                  <a:cubicBezTo>
                    <a:pt x="0" y="443366"/>
                    <a:pt x="575604" y="571243"/>
                    <a:pt x="1285647" y="571243"/>
                  </a:cubicBezTo>
                  <a:cubicBezTo>
                    <a:pt x="1995690" y="571243"/>
                    <a:pt x="2571294" y="443366"/>
                    <a:pt x="2571294" y="285621"/>
                  </a:cubicBezTo>
                  <a:cubicBezTo>
                    <a:pt x="2571294" y="127877"/>
                    <a:pt x="1995690" y="0"/>
                    <a:pt x="1285647" y="0"/>
                  </a:cubicBezTo>
                  <a:close/>
                </a:path>
              </a:pathLst>
            </a:custGeom>
            <a:solidFill>
              <a:srgbClr val="E6E8E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241059" y="34504"/>
              <a:ext cx="2089177" cy="4831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335425" y="5058410"/>
            <a:ext cx="739409" cy="739409"/>
          </a:xfrm>
          <a:custGeom>
            <a:avLst/>
            <a:gdLst/>
            <a:ahLst/>
            <a:cxnLst/>
            <a:rect r="r" b="b" t="t" l="l"/>
            <a:pathLst>
              <a:path h="739409" w="739409">
                <a:moveTo>
                  <a:pt x="0" y="0"/>
                </a:moveTo>
                <a:lnTo>
                  <a:pt x="739409" y="0"/>
                </a:lnTo>
                <a:lnTo>
                  <a:pt x="739409" y="739408"/>
                </a:lnTo>
                <a:lnTo>
                  <a:pt x="0" y="7394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637036" y="9599216"/>
            <a:ext cx="6285928" cy="893585"/>
            <a:chOff x="0" y="0"/>
            <a:chExt cx="2252735" cy="32024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252735" cy="320241"/>
            </a:xfrm>
            <a:custGeom>
              <a:avLst/>
              <a:gdLst/>
              <a:ahLst/>
              <a:cxnLst/>
              <a:rect r="r" b="b" t="t" l="l"/>
              <a:pathLst>
                <a:path h="320241" w="2252735">
                  <a:moveTo>
                    <a:pt x="38180" y="0"/>
                  </a:moveTo>
                  <a:lnTo>
                    <a:pt x="2214554" y="0"/>
                  </a:lnTo>
                  <a:cubicBezTo>
                    <a:pt x="2224680" y="0"/>
                    <a:pt x="2234392" y="4023"/>
                    <a:pt x="2241552" y="11183"/>
                  </a:cubicBezTo>
                  <a:cubicBezTo>
                    <a:pt x="2248712" y="18343"/>
                    <a:pt x="2252735" y="28054"/>
                    <a:pt x="2252735" y="38180"/>
                  </a:cubicBezTo>
                  <a:lnTo>
                    <a:pt x="2252735" y="282060"/>
                  </a:lnTo>
                  <a:cubicBezTo>
                    <a:pt x="2252735" y="303147"/>
                    <a:pt x="2235641" y="320241"/>
                    <a:pt x="2214554" y="320241"/>
                  </a:cubicBezTo>
                  <a:lnTo>
                    <a:pt x="38180" y="320241"/>
                  </a:lnTo>
                  <a:cubicBezTo>
                    <a:pt x="17094" y="320241"/>
                    <a:pt x="0" y="303147"/>
                    <a:pt x="0" y="282060"/>
                  </a:cubicBezTo>
                  <a:lnTo>
                    <a:pt x="0" y="38180"/>
                  </a:lnTo>
                  <a:cubicBezTo>
                    <a:pt x="0" y="17094"/>
                    <a:pt x="17094" y="0"/>
                    <a:pt x="381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9050"/>
              <a:ext cx="2252735" cy="3392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973076" y="2280275"/>
            <a:ext cx="5441081" cy="5080610"/>
          </a:xfrm>
          <a:custGeom>
            <a:avLst/>
            <a:gdLst/>
            <a:ahLst/>
            <a:cxnLst/>
            <a:rect r="r" b="b" t="t" l="l"/>
            <a:pathLst>
              <a:path h="5080610" w="5441081">
                <a:moveTo>
                  <a:pt x="0" y="0"/>
                </a:moveTo>
                <a:lnTo>
                  <a:pt x="5441081" y="0"/>
                </a:lnTo>
                <a:lnTo>
                  <a:pt x="5441081" y="5080610"/>
                </a:lnTo>
                <a:lnTo>
                  <a:pt x="0" y="50806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9528" y="209360"/>
            <a:ext cx="1747095" cy="1899017"/>
          </a:xfrm>
          <a:custGeom>
            <a:avLst/>
            <a:gdLst/>
            <a:ahLst/>
            <a:cxnLst/>
            <a:rect r="r" b="b" t="t" l="l"/>
            <a:pathLst>
              <a:path h="1899017" w="1747095">
                <a:moveTo>
                  <a:pt x="0" y="0"/>
                </a:moveTo>
                <a:lnTo>
                  <a:pt x="1747095" y="0"/>
                </a:lnTo>
                <a:lnTo>
                  <a:pt x="1747095" y="1899016"/>
                </a:lnTo>
                <a:lnTo>
                  <a:pt x="0" y="189901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019802" y="209360"/>
            <a:ext cx="5731749" cy="1896688"/>
          </a:xfrm>
          <a:custGeom>
            <a:avLst/>
            <a:gdLst/>
            <a:ahLst/>
            <a:cxnLst/>
            <a:rect r="r" b="b" t="t" l="l"/>
            <a:pathLst>
              <a:path h="1896688" w="5731749">
                <a:moveTo>
                  <a:pt x="0" y="0"/>
                </a:moveTo>
                <a:lnTo>
                  <a:pt x="5731749" y="0"/>
                </a:lnTo>
                <a:lnTo>
                  <a:pt x="5731749" y="1896688"/>
                </a:lnTo>
                <a:lnTo>
                  <a:pt x="0" y="189668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490884" y="5797818"/>
            <a:ext cx="3313116" cy="2513827"/>
          </a:xfrm>
          <a:custGeom>
            <a:avLst/>
            <a:gdLst/>
            <a:ahLst/>
            <a:cxnLst/>
            <a:rect r="r" b="b" t="t" l="l"/>
            <a:pathLst>
              <a:path h="2513827" w="3313116">
                <a:moveTo>
                  <a:pt x="0" y="0"/>
                </a:moveTo>
                <a:lnTo>
                  <a:pt x="3313116" y="0"/>
                </a:lnTo>
                <a:lnTo>
                  <a:pt x="3313116" y="2513827"/>
                </a:lnTo>
                <a:lnTo>
                  <a:pt x="0" y="25138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756199" y="4920545"/>
            <a:ext cx="2937418" cy="3420574"/>
          </a:xfrm>
          <a:custGeom>
            <a:avLst/>
            <a:gdLst/>
            <a:ahLst/>
            <a:cxnLst/>
            <a:rect r="r" b="b" t="t" l="l"/>
            <a:pathLst>
              <a:path h="3420574" w="2937418">
                <a:moveTo>
                  <a:pt x="0" y="0"/>
                </a:moveTo>
                <a:lnTo>
                  <a:pt x="2937417" y="0"/>
                </a:lnTo>
                <a:lnTo>
                  <a:pt x="2937417" y="3420574"/>
                </a:lnTo>
                <a:lnTo>
                  <a:pt x="0" y="342057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973076" y="9702073"/>
            <a:ext cx="5613849" cy="71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โรงเรียนสนุกคิดคณิตศาสตร์</a:t>
            </a:r>
          </a:p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สำงานเขตพื้นที่การศึกษาประถมศึกษา เขต 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786772" y="33116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FFFFF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แบบบันทึก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40207" y="1034651"/>
            <a:ext cx="6712310" cy="9339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9"/>
              </a:lnSpc>
            </a:pPr>
            <a:r>
              <a:rPr lang="en-US" sz="6401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การเยี่ยมบ้าน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56199" y="880555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2E03A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ชั้นประถมศึกษาปีที่ 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B6C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630832"/>
            <a:ext cx="7560000" cy="4061168"/>
            <a:chOff x="0" y="0"/>
            <a:chExt cx="2709333" cy="14554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1455431"/>
            </a:xfrm>
            <a:custGeom>
              <a:avLst/>
              <a:gdLst/>
              <a:ahLst/>
              <a:cxnLst/>
              <a:rect r="r" b="b" t="t" l="l"/>
              <a:pathLst>
                <a:path h="145543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455431"/>
                  </a:lnTo>
                  <a:lnTo>
                    <a:pt x="0" y="1455431"/>
                  </a:lnTo>
                  <a:close/>
                </a:path>
              </a:pathLst>
            </a:custGeom>
            <a:solidFill>
              <a:srgbClr val="00A38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709333" cy="147448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6205" y="7054732"/>
            <a:ext cx="7174822" cy="1593970"/>
            <a:chOff x="0" y="0"/>
            <a:chExt cx="2571294" cy="57124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71294" cy="571243"/>
            </a:xfrm>
            <a:custGeom>
              <a:avLst/>
              <a:gdLst/>
              <a:ahLst/>
              <a:cxnLst/>
              <a:rect r="r" b="b" t="t" l="l"/>
              <a:pathLst>
                <a:path h="571243" w="2571294">
                  <a:moveTo>
                    <a:pt x="1285647" y="0"/>
                  </a:moveTo>
                  <a:cubicBezTo>
                    <a:pt x="575604" y="0"/>
                    <a:pt x="0" y="127877"/>
                    <a:pt x="0" y="285621"/>
                  </a:cubicBezTo>
                  <a:cubicBezTo>
                    <a:pt x="0" y="443366"/>
                    <a:pt x="575604" y="571243"/>
                    <a:pt x="1285647" y="571243"/>
                  </a:cubicBezTo>
                  <a:cubicBezTo>
                    <a:pt x="1995690" y="571243"/>
                    <a:pt x="2571294" y="443366"/>
                    <a:pt x="2571294" y="285621"/>
                  </a:cubicBezTo>
                  <a:cubicBezTo>
                    <a:pt x="2571294" y="127877"/>
                    <a:pt x="1995690" y="0"/>
                    <a:pt x="1285647" y="0"/>
                  </a:cubicBezTo>
                  <a:close/>
                </a:path>
              </a:pathLst>
            </a:custGeom>
            <a:solidFill>
              <a:srgbClr val="E6E8E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241059" y="34504"/>
              <a:ext cx="2089177" cy="4831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335425" y="5058410"/>
            <a:ext cx="739409" cy="739409"/>
          </a:xfrm>
          <a:custGeom>
            <a:avLst/>
            <a:gdLst/>
            <a:ahLst/>
            <a:cxnLst/>
            <a:rect r="r" b="b" t="t" l="l"/>
            <a:pathLst>
              <a:path h="739409" w="739409">
                <a:moveTo>
                  <a:pt x="0" y="0"/>
                </a:moveTo>
                <a:lnTo>
                  <a:pt x="739409" y="0"/>
                </a:lnTo>
                <a:lnTo>
                  <a:pt x="739409" y="739408"/>
                </a:lnTo>
                <a:lnTo>
                  <a:pt x="0" y="7394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637036" y="9599216"/>
            <a:ext cx="6285928" cy="893585"/>
            <a:chOff x="0" y="0"/>
            <a:chExt cx="2252735" cy="32024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252735" cy="320241"/>
            </a:xfrm>
            <a:custGeom>
              <a:avLst/>
              <a:gdLst/>
              <a:ahLst/>
              <a:cxnLst/>
              <a:rect r="r" b="b" t="t" l="l"/>
              <a:pathLst>
                <a:path h="320241" w="2252735">
                  <a:moveTo>
                    <a:pt x="38180" y="0"/>
                  </a:moveTo>
                  <a:lnTo>
                    <a:pt x="2214554" y="0"/>
                  </a:lnTo>
                  <a:cubicBezTo>
                    <a:pt x="2224680" y="0"/>
                    <a:pt x="2234392" y="4023"/>
                    <a:pt x="2241552" y="11183"/>
                  </a:cubicBezTo>
                  <a:cubicBezTo>
                    <a:pt x="2248712" y="18343"/>
                    <a:pt x="2252735" y="28054"/>
                    <a:pt x="2252735" y="38180"/>
                  </a:cubicBezTo>
                  <a:lnTo>
                    <a:pt x="2252735" y="282060"/>
                  </a:lnTo>
                  <a:cubicBezTo>
                    <a:pt x="2252735" y="303147"/>
                    <a:pt x="2235641" y="320241"/>
                    <a:pt x="2214554" y="320241"/>
                  </a:cubicBezTo>
                  <a:lnTo>
                    <a:pt x="38180" y="320241"/>
                  </a:lnTo>
                  <a:cubicBezTo>
                    <a:pt x="17094" y="320241"/>
                    <a:pt x="0" y="303147"/>
                    <a:pt x="0" y="282060"/>
                  </a:cubicBezTo>
                  <a:lnTo>
                    <a:pt x="0" y="38180"/>
                  </a:lnTo>
                  <a:cubicBezTo>
                    <a:pt x="0" y="17094"/>
                    <a:pt x="17094" y="0"/>
                    <a:pt x="381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9050"/>
              <a:ext cx="2252735" cy="3392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973076" y="2280275"/>
            <a:ext cx="5441081" cy="5080610"/>
          </a:xfrm>
          <a:custGeom>
            <a:avLst/>
            <a:gdLst/>
            <a:ahLst/>
            <a:cxnLst/>
            <a:rect r="r" b="b" t="t" l="l"/>
            <a:pathLst>
              <a:path h="5080610" w="5441081">
                <a:moveTo>
                  <a:pt x="0" y="0"/>
                </a:moveTo>
                <a:lnTo>
                  <a:pt x="5441081" y="0"/>
                </a:lnTo>
                <a:lnTo>
                  <a:pt x="5441081" y="5080610"/>
                </a:lnTo>
                <a:lnTo>
                  <a:pt x="0" y="50806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9528" y="209360"/>
            <a:ext cx="1747095" cy="1899017"/>
          </a:xfrm>
          <a:custGeom>
            <a:avLst/>
            <a:gdLst/>
            <a:ahLst/>
            <a:cxnLst/>
            <a:rect r="r" b="b" t="t" l="l"/>
            <a:pathLst>
              <a:path h="1899017" w="1747095">
                <a:moveTo>
                  <a:pt x="0" y="0"/>
                </a:moveTo>
                <a:lnTo>
                  <a:pt x="1747095" y="0"/>
                </a:lnTo>
                <a:lnTo>
                  <a:pt x="1747095" y="1899016"/>
                </a:lnTo>
                <a:lnTo>
                  <a:pt x="0" y="189901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019802" y="209360"/>
            <a:ext cx="5731749" cy="1896688"/>
          </a:xfrm>
          <a:custGeom>
            <a:avLst/>
            <a:gdLst/>
            <a:ahLst/>
            <a:cxnLst/>
            <a:rect r="r" b="b" t="t" l="l"/>
            <a:pathLst>
              <a:path h="1896688" w="5731749">
                <a:moveTo>
                  <a:pt x="0" y="0"/>
                </a:moveTo>
                <a:lnTo>
                  <a:pt x="5731749" y="0"/>
                </a:lnTo>
                <a:lnTo>
                  <a:pt x="5731749" y="1896688"/>
                </a:lnTo>
                <a:lnTo>
                  <a:pt x="0" y="189668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490884" y="5797818"/>
            <a:ext cx="3313116" cy="2513827"/>
          </a:xfrm>
          <a:custGeom>
            <a:avLst/>
            <a:gdLst/>
            <a:ahLst/>
            <a:cxnLst/>
            <a:rect r="r" b="b" t="t" l="l"/>
            <a:pathLst>
              <a:path h="2513827" w="3313116">
                <a:moveTo>
                  <a:pt x="0" y="0"/>
                </a:moveTo>
                <a:lnTo>
                  <a:pt x="3313116" y="0"/>
                </a:lnTo>
                <a:lnTo>
                  <a:pt x="3313116" y="2513827"/>
                </a:lnTo>
                <a:lnTo>
                  <a:pt x="0" y="25138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756199" y="4920545"/>
            <a:ext cx="2937418" cy="3420574"/>
          </a:xfrm>
          <a:custGeom>
            <a:avLst/>
            <a:gdLst/>
            <a:ahLst/>
            <a:cxnLst/>
            <a:rect r="r" b="b" t="t" l="l"/>
            <a:pathLst>
              <a:path h="3420574" w="2937418">
                <a:moveTo>
                  <a:pt x="0" y="0"/>
                </a:moveTo>
                <a:lnTo>
                  <a:pt x="2937417" y="0"/>
                </a:lnTo>
                <a:lnTo>
                  <a:pt x="2937417" y="3420574"/>
                </a:lnTo>
                <a:lnTo>
                  <a:pt x="0" y="342057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973076" y="9702073"/>
            <a:ext cx="5613849" cy="71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โรงเรียนสนุกคิดคณิตศาสตร์</a:t>
            </a:r>
          </a:p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สำงานเขตพื้นที่การศึกษาประถมศึกษา เขต 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786772" y="33116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FFFFF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แบบบันทึก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40207" y="1034651"/>
            <a:ext cx="6712310" cy="9339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9"/>
              </a:lnSpc>
            </a:pPr>
            <a:r>
              <a:rPr lang="en-US" sz="6401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การเยี่ยมบ้าน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56199" y="880555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2E03A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ชั้นประถมศึกษาปีที่ 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D5A6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6630832"/>
            <a:ext cx="7560000" cy="4061168"/>
            <a:chOff x="0" y="0"/>
            <a:chExt cx="2709333" cy="14554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1455431"/>
            </a:xfrm>
            <a:custGeom>
              <a:avLst/>
              <a:gdLst/>
              <a:ahLst/>
              <a:cxnLst/>
              <a:rect r="r" b="b" t="t" l="l"/>
              <a:pathLst>
                <a:path h="145543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1455431"/>
                  </a:lnTo>
                  <a:lnTo>
                    <a:pt x="0" y="1455431"/>
                  </a:lnTo>
                  <a:close/>
                </a:path>
              </a:pathLst>
            </a:custGeom>
            <a:solidFill>
              <a:srgbClr val="00407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709333" cy="147448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6205" y="7054732"/>
            <a:ext cx="7174822" cy="1593970"/>
            <a:chOff x="0" y="0"/>
            <a:chExt cx="2571294" cy="57124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71294" cy="571243"/>
            </a:xfrm>
            <a:custGeom>
              <a:avLst/>
              <a:gdLst/>
              <a:ahLst/>
              <a:cxnLst/>
              <a:rect r="r" b="b" t="t" l="l"/>
              <a:pathLst>
                <a:path h="571243" w="2571294">
                  <a:moveTo>
                    <a:pt x="1285647" y="0"/>
                  </a:moveTo>
                  <a:cubicBezTo>
                    <a:pt x="575604" y="0"/>
                    <a:pt x="0" y="127877"/>
                    <a:pt x="0" y="285621"/>
                  </a:cubicBezTo>
                  <a:cubicBezTo>
                    <a:pt x="0" y="443366"/>
                    <a:pt x="575604" y="571243"/>
                    <a:pt x="1285647" y="571243"/>
                  </a:cubicBezTo>
                  <a:cubicBezTo>
                    <a:pt x="1995690" y="571243"/>
                    <a:pt x="2571294" y="443366"/>
                    <a:pt x="2571294" y="285621"/>
                  </a:cubicBezTo>
                  <a:cubicBezTo>
                    <a:pt x="2571294" y="127877"/>
                    <a:pt x="1995690" y="0"/>
                    <a:pt x="1285647" y="0"/>
                  </a:cubicBezTo>
                  <a:close/>
                </a:path>
              </a:pathLst>
            </a:custGeom>
            <a:solidFill>
              <a:srgbClr val="E6E8EA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241059" y="34504"/>
              <a:ext cx="2089177" cy="4831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335425" y="5058410"/>
            <a:ext cx="739409" cy="739409"/>
          </a:xfrm>
          <a:custGeom>
            <a:avLst/>
            <a:gdLst/>
            <a:ahLst/>
            <a:cxnLst/>
            <a:rect r="r" b="b" t="t" l="l"/>
            <a:pathLst>
              <a:path h="739409" w="739409">
                <a:moveTo>
                  <a:pt x="0" y="0"/>
                </a:moveTo>
                <a:lnTo>
                  <a:pt x="739409" y="0"/>
                </a:lnTo>
                <a:lnTo>
                  <a:pt x="739409" y="739408"/>
                </a:lnTo>
                <a:lnTo>
                  <a:pt x="0" y="7394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637036" y="9599216"/>
            <a:ext cx="6285928" cy="893585"/>
            <a:chOff x="0" y="0"/>
            <a:chExt cx="2252735" cy="32024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2252735" cy="320241"/>
            </a:xfrm>
            <a:custGeom>
              <a:avLst/>
              <a:gdLst/>
              <a:ahLst/>
              <a:cxnLst/>
              <a:rect r="r" b="b" t="t" l="l"/>
              <a:pathLst>
                <a:path h="320241" w="2252735">
                  <a:moveTo>
                    <a:pt x="38180" y="0"/>
                  </a:moveTo>
                  <a:lnTo>
                    <a:pt x="2214554" y="0"/>
                  </a:lnTo>
                  <a:cubicBezTo>
                    <a:pt x="2224680" y="0"/>
                    <a:pt x="2234392" y="4023"/>
                    <a:pt x="2241552" y="11183"/>
                  </a:cubicBezTo>
                  <a:cubicBezTo>
                    <a:pt x="2248712" y="18343"/>
                    <a:pt x="2252735" y="28054"/>
                    <a:pt x="2252735" y="38180"/>
                  </a:cubicBezTo>
                  <a:lnTo>
                    <a:pt x="2252735" y="282060"/>
                  </a:lnTo>
                  <a:cubicBezTo>
                    <a:pt x="2252735" y="303147"/>
                    <a:pt x="2235641" y="320241"/>
                    <a:pt x="2214554" y="320241"/>
                  </a:cubicBezTo>
                  <a:lnTo>
                    <a:pt x="38180" y="320241"/>
                  </a:lnTo>
                  <a:cubicBezTo>
                    <a:pt x="17094" y="320241"/>
                    <a:pt x="0" y="303147"/>
                    <a:pt x="0" y="282060"/>
                  </a:cubicBezTo>
                  <a:lnTo>
                    <a:pt x="0" y="38180"/>
                  </a:lnTo>
                  <a:cubicBezTo>
                    <a:pt x="0" y="17094"/>
                    <a:pt x="17094" y="0"/>
                    <a:pt x="3818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9050"/>
              <a:ext cx="2252735" cy="3392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973076" y="2280275"/>
            <a:ext cx="5441081" cy="5080610"/>
          </a:xfrm>
          <a:custGeom>
            <a:avLst/>
            <a:gdLst/>
            <a:ahLst/>
            <a:cxnLst/>
            <a:rect r="r" b="b" t="t" l="l"/>
            <a:pathLst>
              <a:path h="5080610" w="5441081">
                <a:moveTo>
                  <a:pt x="0" y="0"/>
                </a:moveTo>
                <a:lnTo>
                  <a:pt x="5441081" y="0"/>
                </a:lnTo>
                <a:lnTo>
                  <a:pt x="5441081" y="5080610"/>
                </a:lnTo>
                <a:lnTo>
                  <a:pt x="0" y="50806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9528" y="209360"/>
            <a:ext cx="1747095" cy="1899017"/>
          </a:xfrm>
          <a:custGeom>
            <a:avLst/>
            <a:gdLst/>
            <a:ahLst/>
            <a:cxnLst/>
            <a:rect r="r" b="b" t="t" l="l"/>
            <a:pathLst>
              <a:path h="1899017" w="1747095">
                <a:moveTo>
                  <a:pt x="0" y="0"/>
                </a:moveTo>
                <a:lnTo>
                  <a:pt x="1747095" y="0"/>
                </a:lnTo>
                <a:lnTo>
                  <a:pt x="1747095" y="1899016"/>
                </a:lnTo>
                <a:lnTo>
                  <a:pt x="0" y="189901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019802" y="209360"/>
            <a:ext cx="5731749" cy="1896688"/>
          </a:xfrm>
          <a:custGeom>
            <a:avLst/>
            <a:gdLst/>
            <a:ahLst/>
            <a:cxnLst/>
            <a:rect r="r" b="b" t="t" l="l"/>
            <a:pathLst>
              <a:path h="1896688" w="5731749">
                <a:moveTo>
                  <a:pt x="0" y="0"/>
                </a:moveTo>
                <a:lnTo>
                  <a:pt x="5731749" y="0"/>
                </a:lnTo>
                <a:lnTo>
                  <a:pt x="5731749" y="1896688"/>
                </a:lnTo>
                <a:lnTo>
                  <a:pt x="0" y="189668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3490884" y="5797818"/>
            <a:ext cx="3313116" cy="2513827"/>
          </a:xfrm>
          <a:custGeom>
            <a:avLst/>
            <a:gdLst/>
            <a:ahLst/>
            <a:cxnLst/>
            <a:rect r="r" b="b" t="t" l="l"/>
            <a:pathLst>
              <a:path h="2513827" w="3313116">
                <a:moveTo>
                  <a:pt x="0" y="0"/>
                </a:moveTo>
                <a:lnTo>
                  <a:pt x="3313116" y="0"/>
                </a:lnTo>
                <a:lnTo>
                  <a:pt x="3313116" y="2513827"/>
                </a:lnTo>
                <a:lnTo>
                  <a:pt x="0" y="25138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756199" y="4920545"/>
            <a:ext cx="2937418" cy="3420574"/>
          </a:xfrm>
          <a:custGeom>
            <a:avLst/>
            <a:gdLst/>
            <a:ahLst/>
            <a:cxnLst/>
            <a:rect r="r" b="b" t="t" l="l"/>
            <a:pathLst>
              <a:path h="3420574" w="2937418">
                <a:moveTo>
                  <a:pt x="0" y="0"/>
                </a:moveTo>
                <a:lnTo>
                  <a:pt x="2937417" y="0"/>
                </a:lnTo>
                <a:lnTo>
                  <a:pt x="2937417" y="3420574"/>
                </a:lnTo>
                <a:lnTo>
                  <a:pt x="0" y="342057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973076" y="9702073"/>
            <a:ext cx="5613849" cy="71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โรงเรียนสนุกคิดคณิตศาสตร์</a:t>
            </a:r>
          </a:p>
          <a:p>
            <a:pPr algn="ctr">
              <a:lnSpc>
                <a:spcPts val="2799"/>
              </a:lnSpc>
            </a:pPr>
            <a:r>
              <a:rPr lang="en-US" sz="2499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สำงานเขตพื้นที่การศึกษาประถมศึกษา เขต 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786772" y="33116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FFFFF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แบบบันทึก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640207" y="1034651"/>
            <a:ext cx="6712310" cy="9339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9"/>
              </a:lnSpc>
            </a:pPr>
            <a:r>
              <a:rPr lang="en-US" sz="6401">
                <a:solidFill>
                  <a:srgbClr val="231F20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การเยี่ยมบ้าน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56199" y="8805551"/>
            <a:ext cx="6197808" cy="665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00"/>
              </a:lnSpc>
            </a:pPr>
            <a:r>
              <a:rPr lang="en-US" sz="4553">
                <a:solidFill>
                  <a:srgbClr val="F2E03A"/>
                </a:solidFill>
                <a:latin typeface="ไอติม"/>
                <a:ea typeface="ไอติม"/>
                <a:cs typeface="ไอติม"/>
                <a:sym typeface="ไอติม"/>
              </a:rPr>
              <a:t>ชั้นประถมศึกษาปีที่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DAGnku0SBq4</dc:identifier>
  <dcterms:modified xsi:type="dcterms:W3CDTF">2011-08-01T06:04:30Z</dcterms:modified>
  <cp:revision>1</cp:revision>
  <dc:title>My Family Worksheet Colorful Cute and Simple Style</dc:title>
</cp:coreProperties>
</file>