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4630400" cy="9753600"/>
  <p:notesSz cx="6858000" cy="9144000"/>
  <p:embeddedFontLst>
    <p:embeddedFont>
      <p:font typeface="K2D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22" Target="../media/image21.png" Type="http://schemas.openxmlformats.org/officeDocument/2006/relationships/image"/><Relationship Id="rId23" Target="../media/image22.png" Type="http://schemas.openxmlformats.org/officeDocument/2006/relationships/image"/><Relationship Id="rId24" Target="../media/image23.png" Type="http://schemas.openxmlformats.org/officeDocument/2006/relationships/image"/><Relationship Id="rId25" Target="../media/image24.png" Type="http://schemas.openxmlformats.org/officeDocument/2006/relationships/image"/><Relationship Id="rId26" Target="../media/image25.png" Type="http://schemas.openxmlformats.org/officeDocument/2006/relationships/image"/><Relationship Id="rId27" Target="../media/image26.png" Type="http://schemas.openxmlformats.org/officeDocument/2006/relationships/image"/><Relationship Id="rId28" Target="../media/image27.pn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png" Type="http://schemas.openxmlformats.org/officeDocument/2006/relationships/image"/><Relationship Id="rId31" Target="../media/image30.png" Type="http://schemas.openxmlformats.org/officeDocument/2006/relationships/image"/><Relationship Id="rId32" Target="../media/image3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12" Target="../media/image42.png" Type="http://schemas.openxmlformats.org/officeDocument/2006/relationships/image"/><Relationship Id="rId13" Target="../media/image43.png" Type="http://schemas.openxmlformats.org/officeDocument/2006/relationships/image"/><Relationship Id="rId14" Target="../media/image44.png" Type="http://schemas.openxmlformats.org/officeDocument/2006/relationships/image"/><Relationship Id="rId15" Target="../media/image45.png" Type="http://schemas.openxmlformats.org/officeDocument/2006/relationships/image"/><Relationship Id="rId16" Target="../media/image46.png" Type="http://schemas.openxmlformats.org/officeDocument/2006/relationships/image"/><Relationship Id="rId17" Target="../media/image47.png" Type="http://schemas.openxmlformats.org/officeDocument/2006/relationships/image"/><Relationship Id="rId18" Target="../media/image48.png" Type="http://schemas.openxmlformats.org/officeDocument/2006/relationships/image"/><Relationship Id="rId19" Target="../media/image49.png" Type="http://schemas.openxmlformats.org/officeDocument/2006/relationships/image"/><Relationship Id="rId2" Target="../media/image32.png" Type="http://schemas.openxmlformats.org/officeDocument/2006/relationships/image"/><Relationship Id="rId20" Target="../media/image50.png" Type="http://schemas.openxmlformats.org/officeDocument/2006/relationships/image"/><Relationship Id="rId21" Target="../media/image51.png" Type="http://schemas.openxmlformats.org/officeDocument/2006/relationships/image"/><Relationship Id="rId22" Target="../media/image52.png" Type="http://schemas.openxmlformats.org/officeDocument/2006/relationships/image"/><Relationship Id="rId23" Target="../media/image53.png" Type="http://schemas.openxmlformats.org/officeDocument/2006/relationships/image"/><Relationship Id="rId24" Target="../media/image54.png" Type="http://schemas.openxmlformats.org/officeDocument/2006/relationships/image"/><Relationship Id="rId25" Target="../media/image55.png" Type="http://schemas.openxmlformats.org/officeDocument/2006/relationships/image"/><Relationship Id="rId26" Target="../media/image56.png" Type="http://schemas.openxmlformats.org/officeDocument/2006/relationships/image"/><Relationship Id="rId27" Target="../media/image57.png" Type="http://schemas.openxmlformats.org/officeDocument/2006/relationships/image"/><Relationship Id="rId28" Target="../media/image58.png" Type="http://schemas.openxmlformats.org/officeDocument/2006/relationships/image"/><Relationship Id="rId29" Target="../media/image59.png" Type="http://schemas.openxmlformats.org/officeDocument/2006/relationships/image"/><Relationship Id="rId3" Target="../media/image33.png" Type="http://schemas.openxmlformats.org/officeDocument/2006/relationships/image"/><Relationship Id="rId30" Target="../media/image60.png" Type="http://schemas.openxmlformats.org/officeDocument/2006/relationships/image"/><Relationship Id="rId31" Target="../media/image61.png" Type="http://schemas.openxmlformats.org/officeDocument/2006/relationships/image"/><Relationship Id="rId32" Target="../media/image62.png" Type="http://schemas.openxmlformats.org/officeDocument/2006/relationships/image"/><Relationship Id="rId33" Target="../media/image63.png" Type="http://schemas.openxmlformats.org/officeDocument/2006/relationships/image"/><Relationship Id="rId34" Target="../media/image64.png" Type="http://schemas.openxmlformats.org/officeDocument/2006/relationships/image"/><Relationship Id="rId35" Target="../media/image26.png" Type="http://schemas.openxmlformats.org/officeDocument/2006/relationships/image"/><Relationship Id="rId36" Target="../media/image27.png" Type="http://schemas.openxmlformats.org/officeDocument/2006/relationships/image"/><Relationship Id="rId37" Target="../media/image30.png" Type="http://schemas.openxmlformats.org/officeDocument/2006/relationships/image"/><Relationship Id="rId38" Target="../media/image31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3.png" Type="http://schemas.openxmlformats.org/officeDocument/2006/relationships/image"/><Relationship Id="rId11" Target="../media/image74.png" Type="http://schemas.openxmlformats.org/officeDocument/2006/relationships/image"/><Relationship Id="rId12" Target="../media/image75.png" Type="http://schemas.openxmlformats.org/officeDocument/2006/relationships/image"/><Relationship Id="rId13" Target="../media/image76.png" Type="http://schemas.openxmlformats.org/officeDocument/2006/relationships/image"/><Relationship Id="rId14" Target="../media/image77.png" Type="http://schemas.openxmlformats.org/officeDocument/2006/relationships/image"/><Relationship Id="rId15" Target="../media/image78.png" Type="http://schemas.openxmlformats.org/officeDocument/2006/relationships/image"/><Relationship Id="rId16" Target="../media/image79.png" Type="http://schemas.openxmlformats.org/officeDocument/2006/relationships/image"/><Relationship Id="rId17" Target="../media/image80.png" Type="http://schemas.openxmlformats.org/officeDocument/2006/relationships/image"/><Relationship Id="rId18" Target="../media/image81.png" Type="http://schemas.openxmlformats.org/officeDocument/2006/relationships/image"/><Relationship Id="rId19" Target="../media/image82.png" Type="http://schemas.openxmlformats.org/officeDocument/2006/relationships/image"/><Relationship Id="rId2" Target="../media/image65.png" Type="http://schemas.openxmlformats.org/officeDocument/2006/relationships/image"/><Relationship Id="rId20" Target="../media/image83.png" Type="http://schemas.openxmlformats.org/officeDocument/2006/relationships/image"/><Relationship Id="rId21" Target="../media/image84.png" Type="http://schemas.openxmlformats.org/officeDocument/2006/relationships/image"/><Relationship Id="rId22" Target="../media/image85.png" Type="http://schemas.openxmlformats.org/officeDocument/2006/relationships/image"/><Relationship Id="rId23" Target="../media/image86.png" Type="http://schemas.openxmlformats.org/officeDocument/2006/relationships/image"/><Relationship Id="rId24" Target="../media/image87.png" Type="http://schemas.openxmlformats.org/officeDocument/2006/relationships/image"/><Relationship Id="rId25" Target="../media/image88.png" Type="http://schemas.openxmlformats.org/officeDocument/2006/relationships/image"/><Relationship Id="rId26" Target="../media/image89.png" Type="http://schemas.openxmlformats.org/officeDocument/2006/relationships/image"/><Relationship Id="rId27" Target="../media/image90.png" Type="http://schemas.openxmlformats.org/officeDocument/2006/relationships/image"/><Relationship Id="rId28" Target="../media/image91.png" Type="http://schemas.openxmlformats.org/officeDocument/2006/relationships/image"/><Relationship Id="rId29" Target="../media/image92.png" Type="http://schemas.openxmlformats.org/officeDocument/2006/relationships/image"/><Relationship Id="rId3" Target="../media/image66.png" Type="http://schemas.openxmlformats.org/officeDocument/2006/relationships/image"/><Relationship Id="rId30" Target="../media/image93.png" Type="http://schemas.openxmlformats.org/officeDocument/2006/relationships/image"/><Relationship Id="rId31" Target="../media/image94.png" Type="http://schemas.openxmlformats.org/officeDocument/2006/relationships/image"/><Relationship Id="rId32" Target="../media/image64.png" Type="http://schemas.openxmlformats.org/officeDocument/2006/relationships/image"/><Relationship Id="rId33" Target="../media/image37.png" Type="http://schemas.openxmlformats.org/officeDocument/2006/relationships/image"/><Relationship Id="rId34" Target="../media/image26.png" Type="http://schemas.openxmlformats.org/officeDocument/2006/relationships/image"/><Relationship Id="rId35" Target="../media/image27.png" Type="http://schemas.openxmlformats.org/officeDocument/2006/relationships/image"/><Relationship Id="rId4" Target="../media/image67.png" Type="http://schemas.openxmlformats.org/officeDocument/2006/relationships/image"/><Relationship Id="rId5" Target="../media/image68.png" Type="http://schemas.openxmlformats.org/officeDocument/2006/relationships/image"/><Relationship Id="rId6" Target="../media/image69.png" Type="http://schemas.openxmlformats.org/officeDocument/2006/relationships/image"/><Relationship Id="rId7" Target="../media/image70.png" Type="http://schemas.openxmlformats.org/officeDocument/2006/relationships/image"/><Relationship Id="rId8" Target="../media/image71.png" Type="http://schemas.openxmlformats.org/officeDocument/2006/relationships/image"/><Relationship Id="rId9" Target="../media/image7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4630400" cy="9745884"/>
          </a:xfrm>
          <a:custGeom>
            <a:avLst/>
            <a:gdLst/>
            <a:ahLst/>
            <a:cxnLst/>
            <a:rect r="r" b="b" t="t" l="l"/>
            <a:pathLst>
              <a:path h="9745884" w="14630400">
                <a:moveTo>
                  <a:pt x="0" y="0"/>
                </a:moveTo>
                <a:lnTo>
                  <a:pt x="14630400" y="0"/>
                </a:lnTo>
                <a:lnTo>
                  <a:pt x="14630400" y="9745884"/>
                </a:lnTo>
                <a:lnTo>
                  <a:pt x="0" y="9745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2199190" cy="1134319"/>
          </a:xfrm>
          <a:custGeom>
            <a:avLst/>
            <a:gdLst/>
            <a:ahLst/>
            <a:cxnLst/>
            <a:rect r="r" b="b" t="t" l="l"/>
            <a:pathLst>
              <a:path h="1134319" w="2199190">
                <a:moveTo>
                  <a:pt x="0" y="0"/>
                </a:moveTo>
                <a:lnTo>
                  <a:pt x="2199190" y="0"/>
                </a:lnTo>
                <a:lnTo>
                  <a:pt x="2199190" y="1134319"/>
                </a:lnTo>
                <a:lnTo>
                  <a:pt x="0" y="11343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46015" y="0"/>
            <a:ext cx="2384385" cy="1134319"/>
          </a:xfrm>
          <a:custGeom>
            <a:avLst/>
            <a:gdLst/>
            <a:ahLst/>
            <a:cxnLst/>
            <a:rect r="r" b="b" t="t" l="l"/>
            <a:pathLst>
              <a:path h="1134319" w="2384385">
                <a:moveTo>
                  <a:pt x="0" y="0"/>
                </a:moveTo>
                <a:lnTo>
                  <a:pt x="2384385" y="0"/>
                </a:lnTo>
                <a:lnTo>
                  <a:pt x="2384385" y="1134319"/>
                </a:lnTo>
                <a:lnTo>
                  <a:pt x="0" y="11343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740780"/>
            <a:ext cx="3657600" cy="1886673"/>
          </a:xfrm>
          <a:custGeom>
            <a:avLst/>
            <a:gdLst/>
            <a:ahLst/>
            <a:cxnLst/>
            <a:rect r="r" b="b" t="t" l="l"/>
            <a:pathLst>
              <a:path h="1886673" w="3657600">
                <a:moveTo>
                  <a:pt x="0" y="0"/>
                </a:moveTo>
                <a:lnTo>
                  <a:pt x="3657600" y="0"/>
                </a:lnTo>
                <a:lnTo>
                  <a:pt x="3657600" y="1886673"/>
                </a:lnTo>
                <a:lnTo>
                  <a:pt x="0" y="18866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87200" y="1493134"/>
            <a:ext cx="2569580" cy="763929"/>
          </a:xfrm>
          <a:custGeom>
            <a:avLst/>
            <a:gdLst/>
            <a:ahLst/>
            <a:cxnLst/>
            <a:rect r="r" b="b" t="t" l="l"/>
            <a:pathLst>
              <a:path h="763929" w="2569580">
                <a:moveTo>
                  <a:pt x="0" y="0"/>
                </a:moveTo>
                <a:lnTo>
                  <a:pt x="2569580" y="0"/>
                </a:lnTo>
                <a:lnTo>
                  <a:pt x="2569580" y="763929"/>
                </a:lnTo>
                <a:lnTo>
                  <a:pt x="0" y="763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195823" y="1447679"/>
            <a:ext cx="567159" cy="578734"/>
          </a:xfrm>
          <a:custGeom>
            <a:avLst/>
            <a:gdLst/>
            <a:ahLst/>
            <a:cxnLst/>
            <a:rect r="r" b="b" t="t" l="l"/>
            <a:pathLst>
              <a:path h="578734" w="567159">
                <a:moveTo>
                  <a:pt x="0" y="0"/>
                </a:moveTo>
                <a:lnTo>
                  <a:pt x="567159" y="0"/>
                </a:lnTo>
                <a:lnTo>
                  <a:pt x="567159" y="578735"/>
                </a:lnTo>
                <a:lnTo>
                  <a:pt x="0" y="5787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46301" y="1493134"/>
            <a:ext cx="740780" cy="578734"/>
          </a:xfrm>
          <a:custGeom>
            <a:avLst/>
            <a:gdLst/>
            <a:ahLst/>
            <a:cxnLst/>
            <a:rect r="r" b="b" t="t" l="l"/>
            <a:pathLst>
              <a:path h="578734" w="740780">
                <a:moveTo>
                  <a:pt x="0" y="0"/>
                </a:moveTo>
                <a:lnTo>
                  <a:pt x="740780" y="0"/>
                </a:lnTo>
                <a:lnTo>
                  <a:pt x="740780" y="578734"/>
                </a:lnTo>
                <a:lnTo>
                  <a:pt x="0" y="5787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2245489"/>
            <a:ext cx="2928395" cy="6377651"/>
          </a:xfrm>
          <a:custGeom>
            <a:avLst/>
            <a:gdLst/>
            <a:ahLst/>
            <a:cxnLst/>
            <a:rect r="r" b="b" t="t" l="l"/>
            <a:pathLst>
              <a:path h="6377651" w="2928395">
                <a:moveTo>
                  <a:pt x="0" y="0"/>
                </a:moveTo>
                <a:lnTo>
                  <a:pt x="2928395" y="0"/>
                </a:lnTo>
                <a:lnTo>
                  <a:pt x="2928395" y="6377650"/>
                </a:lnTo>
                <a:lnTo>
                  <a:pt x="0" y="63776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8815" y="2430684"/>
            <a:ext cx="2384385" cy="763929"/>
          </a:xfrm>
          <a:custGeom>
            <a:avLst/>
            <a:gdLst/>
            <a:ahLst/>
            <a:cxnLst/>
            <a:rect r="r" b="b" t="t" l="l"/>
            <a:pathLst>
              <a:path h="763929" w="2384385">
                <a:moveTo>
                  <a:pt x="0" y="0"/>
                </a:moveTo>
                <a:lnTo>
                  <a:pt x="2384385" y="0"/>
                </a:lnTo>
                <a:lnTo>
                  <a:pt x="2384385" y="763929"/>
                </a:lnTo>
                <a:lnTo>
                  <a:pt x="0" y="76392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16820" y="2245489"/>
            <a:ext cx="2939970" cy="6377651"/>
          </a:xfrm>
          <a:custGeom>
            <a:avLst/>
            <a:gdLst/>
            <a:ahLst/>
            <a:cxnLst/>
            <a:rect r="r" b="b" t="t" l="l"/>
            <a:pathLst>
              <a:path h="6377651" w="2939970">
                <a:moveTo>
                  <a:pt x="0" y="0"/>
                </a:moveTo>
                <a:lnTo>
                  <a:pt x="2939970" y="0"/>
                </a:lnTo>
                <a:lnTo>
                  <a:pt x="2939970" y="6377650"/>
                </a:lnTo>
                <a:lnTo>
                  <a:pt x="0" y="63776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87210" y="2430684"/>
            <a:ext cx="2384385" cy="763929"/>
          </a:xfrm>
          <a:custGeom>
            <a:avLst/>
            <a:gdLst/>
            <a:ahLst/>
            <a:cxnLst/>
            <a:rect r="r" b="b" t="t" l="l"/>
            <a:pathLst>
              <a:path h="763929" w="2384385">
                <a:moveTo>
                  <a:pt x="0" y="0"/>
                </a:moveTo>
                <a:lnTo>
                  <a:pt x="2384385" y="0"/>
                </a:lnTo>
                <a:lnTo>
                  <a:pt x="2384385" y="763929"/>
                </a:lnTo>
                <a:lnTo>
                  <a:pt x="0" y="7639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660020" y="2245489"/>
            <a:ext cx="3125165" cy="6377651"/>
          </a:xfrm>
          <a:custGeom>
            <a:avLst/>
            <a:gdLst/>
            <a:ahLst/>
            <a:cxnLst/>
            <a:rect r="r" b="b" t="t" l="l"/>
            <a:pathLst>
              <a:path h="6377651" w="3125165">
                <a:moveTo>
                  <a:pt x="0" y="0"/>
                </a:moveTo>
                <a:lnTo>
                  <a:pt x="3125165" y="0"/>
                </a:lnTo>
                <a:lnTo>
                  <a:pt x="3125165" y="6377650"/>
                </a:lnTo>
                <a:lnTo>
                  <a:pt x="0" y="63776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030410" y="2430684"/>
            <a:ext cx="2384385" cy="763929"/>
          </a:xfrm>
          <a:custGeom>
            <a:avLst/>
            <a:gdLst/>
            <a:ahLst/>
            <a:cxnLst/>
            <a:rect r="r" b="b" t="t" l="l"/>
            <a:pathLst>
              <a:path h="763929" w="2384385">
                <a:moveTo>
                  <a:pt x="0" y="0"/>
                </a:moveTo>
                <a:lnTo>
                  <a:pt x="2384385" y="0"/>
                </a:lnTo>
                <a:lnTo>
                  <a:pt x="2384385" y="763929"/>
                </a:lnTo>
                <a:lnTo>
                  <a:pt x="0" y="763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588415" y="2245489"/>
            <a:ext cx="3125165" cy="6377651"/>
          </a:xfrm>
          <a:custGeom>
            <a:avLst/>
            <a:gdLst/>
            <a:ahLst/>
            <a:cxnLst/>
            <a:rect r="r" b="b" t="t" l="l"/>
            <a:pathLst>
              <a:path h="6377651" w="3125165">
                <a:moveTo>
                  <a:pt x="0" y="0"/>
                </a:moveTo>
                <a:lnTo>
                  <a:pt x="3125165" y="0"/>
                </a:lnTo>
                <a:lnTo>
                  <a:pt x="3125165" y="6377650"/>
                </a:lnTo>
                <a:lnTo>
                  <a:pt x="0" y="63776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773610" y="2430684"/>
            <a:ext cx="2569580" cy="763929"/>
          </a:xfrm>
          <a:custGeom>
            <a:avLst/>
            <a:gdLst/>
            <a:ahLst/>
            <a:cxnLst/>
            <a:rect r="r" b="b" t="t" l="l"/>
            <a:pathLst>
              <a:path h="763929" w="2569580">
                <a:moveTo>
                  <a:pt x="0" y="0"/>
                </a:moveTo>
                <a:lnTo>
                  <a:pt x="2569580" y="0"/>
                </a:lnTo>
                <a:lnTo>
                  <a:pt x="2569580" y="763929"/>
                </a:lnTo>
                <a:lnTo>
                  <a:pt x="0" y="76392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516810" y="2245489"/>
            <a:ext cx="3113590" cy="6377651"/>
          </a:xfrm>
          <a:custGeom>
            <a:avLst/>
            <a:gdLst/>
            <a:ahLst/>
            <a:cxnLst/>
            <a:rect r="r" b="b" t="t" l="l"/>
            <a:pathLst>
              <a:path h="6377651" w="3113590">
                <a:moveTo>
                  <a:pt x="0" y="0"/>
                </a:moveTo>
                <a:lnTo>
                  <a:pt x="3113590" y="0"/>
                </a:lnTo>
                <a:lnTo>
                  <a:pt x="3113590" y="6377650"/>
                </a:lnTo>
                <a:lnTo>
                  <a:pt x="0" y="63776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702005" y="2430684"/>
            <a:ext cx="2384385" cy="763929"/>
          </a:xfrm>
          <a:custGeom>
            <a:avLst/>
            <a:gdLst/>
            <a:ahLst/>
            <a:cxnLst/>
            <a:rect r="r" b="b" t="t" l="l"/>
            <a:pathLst>
              <a:path h="763929" w="2384385">
                <a:moveTo>
                  <a:pt x="0" y="0"/>
                </a:moveTo>
                <a:lnTo>
                  <a:pt x="2384385" y="0"/>
                </a:lnTo>
                <a:lnTo>
                  <a:pt x="2384385" y="763929"/>
                </a:lnTo>
                <a:lnTo>
                  <a:pt x="0" y="76392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516810" y="3935392"/>
            <a:ext cx="1469985" cy="4502552"/>
          </a:xfrm>
          <a:custGeom>
            <a:avLst/>
            <a:gdLst/>
            <a:ahLst/>
            <a:cxnLst/>
            <a:rect r="r" b="b" t="t" l="l"/>
            <a:pathLst>
              <a:path h="4502552" w="1469985">
                <a:moveTo>
                  <a:pt x="0" y="0"/>
                </a:moveTo>
                <a:lnTo>
                  <a:pt x="1469985" y="0"/>
                </a:lnTo>
                <a:lnTo>
                  <a:pt x="1469985" y="4502552"/>
                </a:lnTo>
                <a:lnTo>
                  <a:pt x="0" y="450255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975220" y="3935392"/>
            <a:ext cx="1296365" cy="4502552"/>
          </a:xfrm>
          <a:custGeom>
            <a:avLst/>
            <a:gdLst/>
            <a:ahLst/>
            <a:cxnLst/>
            <a:rect r="r" b="b" t="t" l="l"/>
            <a:pathLst>
              <a:path h="4502552" w="1296365">
                <a:moveTo>
                  <a:pt x="0" y="0"/>
                </a:moveTo>
                <a:lnTo>
                  <a:pt x="1296365" y="0"/>
                </a:lnTo>
                <a:lnTo>
                  <a:pt x="1296365" y="4502552"/>
                </a:lnTo>
                <a:lnTo>
                  <a:pt x="0" y="450255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0" y="8426370"/>
            <a:ext cx="3298785" cy="1319514"/>
          </a:xfrm>
          <a:custGeom>
            <a:avLst/>
            <a:gdLst/>
            <a:ahLst/>
            <a:cxnLst/>
            <a:rect r="r" b="b" t="t" l="l"/>
            <a:pathLst>
              <a:path h="1319514" w="3298785">
                <a:moveTo>
                  <a:pt x="0" y="0"/>
                </a:moveTo>
                <a:lnTo>
                  <a:pt x="3298785" y="0"/>
                </a:lnTo>
                <a:lnTo>
                  <a:pt x="3298785" y="1319514"/>
                </a:lnTo>
                <a:lnTo>
                  <a:pt x="0" y="13195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73620" y="8426370"/>
            <a:ext cx="1481559" cy="1319514"/>
          </a:xfrm>
          <a:custGeom>
            <a:avLst/>
            <a:gdLst/>
            <a:ahLst/>
            <a:cxnLst/>
            <a:rect r="r" b="b" t="t" l="l"/>
            <a:pathLst>
              <a:path h="1319514" w="1481559">
                <a:moveTo>
                  <a:pt x="0" y="0"/>
                </a:moveTo>
                <a:lnTo>
                  <a:pt x="1481560" y="0"/>
                </a:lnTo>
                <a:lnTo>
                  <a:pt x="1481560" y="1319514"/>
                </a:lnTo>
                <a:lnTo>
                  <a:pt x="0" y="13195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58410" y="8611565"/>
            <a:ext cx="925975" cy="1134319"/>
          </a:xfrm>
          <a:custGeom>
            <a:avLst/>
            <a:gdLst/>
            <a:ahLst/>
            <a:cxnLst/>
            <a:rect r="r" b="b" t="t" l="l"/>
            <a:pathLst>
              <a:path h="1134319" w="925975">
                <a:moveTo>
                  <a:pt x="0" y="0"/>
                </a:moveTo>
                <a:lnTo>
                  <a:pt x="925975" y="0"/>
                </a:lnTo>
                <a:lnTo>
                  <a:pt x="925975" y="1134319"/>
                </a:lnTo>
                <a:lnTo>
                  <a:pt x="0" y="113431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002420" y="8993529"/>
            <a:ext cx="1111170" cy="752354"/>
          </a:xfrm>
          <a:custGeom>
            <a:avLst/>
            <a:gdLst/>
            <a:ahLst/>
            <a:cxnLst/>
            <a:rect r="r" b="b" t="t" l="l"/>
            <a:pathLst>
              <a:path h="752354" w="1111170">
                <a:moveTo>
                  <a:pt x="0" y="0"/>
                </a:moveTo>
                <a:lnTo>
                  <a:pt x="1111170" y="0"/>
                </a:lnTo>
                <a:lnTo>
                  <a:pt x="1111170" y="752355"/>
                </a:lnTo>
                <a:lnTo>
                  <a:pt x="0" y="75235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558005" y="8611565"/>
            <a:ext cx="9514390" cy="949124"/>
          </a:xfrm>
          <a:custGeom>
            <a:avLst/>
            <a:gdLst/>
            <a:ahLst/>
            <a:cxnLst/>
            <a:rect r="r" b="b" t="t" l="l"/>
            <a:pathLst>
              <a:path h="949124" w="9514390">
                <a:moveTo>
                  <a:pt x="0" y="0"/>
                </a:moveTo>
                <a:lnTo>
                  <a:pt x="9514390" y="0"/>
                </a:lnTo>
                <a:lnTo>
                  <a:pt x="9514390" y="949124"/>
                </a:lnTo>
                <a:lnTo>
                  <a:pt x="0" y="94912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2830982" y="8864808"/>
            <a:ext cx="8968435" cy="678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2364" b="true">
                <a:solidFill>
                  <a:srgbClr val="004AAD"/>
                </a:solidFill>
                <a:latin typeface="K2D Bold"/>
                <a:ea typeface="K2D Bold"/>
                <a:cs typeface="K2D Bold"/>
                <a:sym typeface="K2D Bold"/>
              </a:rPr>
              <a:t>ขอให้นักเรียนแต่งกายให้ถูกระเบียบ เรียบร้อย สะอาด </a:t>
            </a:r>
          </a:p>
          <a:p>
            <a:pPr algn="ctr">
              <a:lnSpc>
                <a:spcPts val="2671"/>
              </a:lnSpc>
            </a:pPr>
            <a:r>
              <a:rPr lang="en-US" sz="2364" b="true">
                <a:solidFill>
                  <a:srgbClr val="004AAD"/>
                </a:solidFill>
                <a:latin typeface="K2D Bold"/>
                <a:ea typeface="K2D Bold"/>
                <a:cs typeface="K2D Bold"/>
                <a:sym typeface="K2D Bold"/>
              </a:rPr>
              <a:t>และเหมาะสมทุกวันนะคะ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1516810" y="8426370"/>
            <a:ext cx="3113590" cy="1319514"/>
          </a:xfrm>
          <a:custGeom>
            <a:avLst/>
            <a:gdLst/>
            <a:ahLst/>
            <a:cxnLst/>
            <a:rect r="r" b="b" t="t" l="l"/>
            <a:pathLst>
              <a:path h="1319514" w="3113590">
                <a:moveTo>
                  <a:pt x="0" y="0"/>
                </a:moveTo>
                <a:lnTo>
                  <a:pt x="3113590" y="0"/>
                </a:lnTo>
                <a:lnTo>
                  <a:pt x="3113590" y="1319514"/>
                </a:lnTo>
                <a:lnTo>
                  <a:pt x="0" y="131951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113590" y="8855283"/>
            <a:ext cx="599661" cy="551688"/>
          </a:xfrm>
          <a:custGeom>
            <a:avLst/>
            <a:gdLst/>
            <a:ahLst/>
            <a:cxnLst/>
            <a:rect r="r" b="b" t="t" l="l"/>
            <a:pathLst>
              <a:path h="551688" w="599661">
                <a:moveTo>
                  <a:pt x="0" y="0"/>
                </a:moveTo>
                <a:lnTo>
                  <a:pt x="599661" y="0"/>
                </a:lnTo>
                <a:lnTo>
                  <a:pt x="599661" y="551688"/>
                </a:lnTo>
                <a:lnTo>
                  <a:pt x="0" y="55168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848563" y="2639200"/>
            <a:ext cx="1433779" cy="511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7"/>
              </a:lnSpc>
            </a:pPr>
            <a:r>
              <a:rPr lang="en-US" sz="3055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วันจันทร์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58368" y="3311119"/>
            <a:ext cx="1814170" cy="51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</a:pPr>
            <a:r>
              <a:rPr lang="en-US" sz="3012" b="true">
                <a:solidFill>
                  <a:srgbClr val="FF914D"/>
                </a:solidFill>
                <a:latin typeface="K2D Bold"/>
                <a:ea typeface="K2D Bold"/>
                <a:cs typeface="K2D Bold"/>
                <a:sym typeface="K2D Bold"/>
              </a:rPr>
              <a:t>ชุดนักเรียน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672230" y="2639200"/>
            <a:ext cx="1580083" cy="511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7"/>
              </a:lnSpc>
            </a:pPr>
            <a:r>
              <a:rPr lang="en-US" sz="3055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วันอังคาร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555187" y="3311119"/>
            <a:ext cx="1814170" cy="51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</a:pPr>
            <a:r>
              <a:rPr lang="en-US" sz="3012" b="true">
                <a:solidFill>
                  <a:srgbClr val="FF66C4"/>
                </a:solidFill>
                <a:latin typeface="K2D Bold"/>
                <a:ea typeface="K2D Bold"/>
                <a:cs typeface="K2D Bold"/>
                <a:sym typeface="K2D Bold"/>
              </a:rPr>
              <a:t>ชุดนักเรียน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773875" y="2614501"/>
            <a:ext cx="1024128" cy="551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8"/>
              </a:lnSpc>
            </a:pPr>
            <a:r>
              <a:rPr lang="en-US" sz="3227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วันพุธ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686093" y="3301732"/>
            <a:ext cx="1258214" cy="531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8"/>
              </a:lnSpc>
            </a:pPr>
            <a:r>
              <a:rPr lang="en-US" sz="3184" b="true">
                <a:solidFill>
                  <a:srgbClr val="737373"/>
                </a:solidFill>
                <a:latin typeface="K2D Bold"/>
                <a:ea typeface="K2D Bold"/>
                <a:cs typeface="K2D Bold"/>
                <a:sym typeface="K2D Bold"/>
              </a:rPr>
              <a:t>ชุดพละ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202522" y="2663351"/>
            <a:ext cx="1814170" cy="473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5"/>
              </a:lnSpc>
            </a:pPr>
            <a:r>
              <a:rPr lang="en-US" sz="2839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วันพฤหัสบดี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261043" y="3331124"/>
            <a:ext cx="1755648" cy="48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96"/>
              </a:lnSpc>
            </a:pPr>
            <a:r>
              <a:rPr lang="en-US" sz="2926" b="true">
                <a:solidFill>
                  <a:srgbClr val="FF914D"/>
                </a:solidFill>
                <a:latin typeface="K2D Bold"/>
                <a:ea typeface="K2D Bold"/>
                <a:cs typeface="K2D Bold"/>
                <a:sym typeface="K2D Bold"/>
              </a:rPr>
              <a:t>ชุดนักเรียน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421210" y="2629266"/>
            <a:ext cx="1214323" cy="531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8"/>
              </a:lnSpc>
            </a:pPr>
            <a:r>
              <a:rPr lang="en-US" sz="3184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วันศุกร์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187123" y="3311666"/>
            <a:ext cx="1609344" cy="511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77"/>
              </a:lnSpc>
            </a:pPr>
            <a:r>
              <a:rPr lang="en-US" sz="3055" b="true">
                <a:solidFill>
                  <a:srgbClr val="004AAD"/>
                </a:solidFill>
                <a:latin typeface="K2D Bold"/>
                <a:ea typeface="K2D Bold"/>
                <a:cs typeface="K2D Bold"/>
                <a:sym typeface="K2D Bold"/>
              </a:rPr>
              <a:t>ชุดผ้าไทย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660934" y="2871"/>
            <a:ext cx="9762074" cy="1539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2"/>
              </a:lnSpc>
            </a:pPr>
            <a:r>
              <a:rPr lang="en-US" sz="6830" b="true">
                <a:solidFill>
                  <a:srgbClr val="004AAD"/>
                </a:solidFill>
                <a:latin typeface="K2D Bold"/>
                <a:ea typeface="K2D Bold"/>
                <a:cs typeface="K2D Bold"/>
                <a:sym typeface="K2D Bold"/>
              </a:rPr>
              <a:t>การแต่งกายประจำสัปดาห์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834413" y="1200732"/>
            <a:ext cx="5956441" cy="867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4"/>
              </a:lnSpc>
            </a:pPr>
            <a:r>
              <a:rPr lang="en-US" sz="4388" b="true">
                <a:solidFill>
                  <a:srgbClr val="FF914D"/>
                </a:solidFill>
                <a:latin typeface="K2D Bold"/>
                <a:ea typeface="K2D Bold"/>
                <a:cs typeface="K2D Bold"/>
                <a:sym typeface="K2D Bold"/>
              </a:rPr>
              <a:t>ของนักเรียนระดับอนุบาล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10854810" y="8855283"/>
            <a:ext cx="599661" cy="551688"/>
          </a:xfrm>
          <a:custGeom>
            <a:avLst/>
            <a:gdLst/>
            <a:ahLst/>
            <a:cxnLst/>
            <a:rect r="r" b="b" t="t" l="l"/>
            <a:pathLst>
              <a:path h="551688" w="599661">
                <a:moveTo>
                  <a:pt x="0" y="0"/>
                </a:moveTo>
                <a:lnTo>
                  <a:pt x="599660" y="0"/>
                </a:lnTo>
                <a:lnTo>
                  <a:pt x="599660" y="551688"/>
                </a:lnTo>
                <a:lnTo>
                  <a:pt x="0" y="55168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2698707" y="584018"/>
            <a:ext cx="1750718" cy="1578157"/>
          </a:xfrm>
          <a:custGeom>
            <a:avLst/>
            <a:gdLst/>
            <a:ahLst/>
            <a:cxnLst/>
            <a:rect r="r" b="b" t="t" l="l"/>
            <a:pathLst>
              <a:path h="1578157" w="1750718">
                <a:moveTo>
                  <a:pt x="0" y="0"/>
                </a:moveTo>
                <a:lnTo>
                  <a:pt x="1750718" y="0"/>
                </a:lnTo>
                <a:lnTo>
                  <a:pt x="1750718" y="1578157"/>
                </a:lnTo>
                <a:lnTo>
                  <a:pt x="0" y="1578157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-295" t="-11765" r="0" b="-9163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83456" y="3935494"/>
            <a:ext cx="1464204" cy="4499748"/>
          </a:xfrm>
          <a:custGeom>
            <a:avLst/>
            <a:gdLst/>
            <a:ahLst/>
            <a:cxnLst/>
            <a:rect r="r" b="b" t="t" l="l"/>
            <a:pathLst>
              <a:path h="4499748" w="1464204">
                <a:moveTo>
                  <a:pt x="0" y="0"/>
                </a:moveTo>
                <a:lnTo>
                  <a:pt x="1464204" y="0"/>
                </a:lnTo>
                <a:lnTo>
                  <a:pt x="1464204" y="4499749"/>
                </a:lnTo>
                <a:lnTo>
                  <a:pt x="0" y="4499749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461956" y="4121198"/>
            <a:ext cx="1467775" cy="4314044"/>
          </a:xfrm>
          <a:custGeom>
            <a:avLst/>
            <a:gdLst/>
            <a:ahLst/>
            <a:cxnLst/>
            <a:rect r="r" b="b" t="t" l="l"/>
            <a:pathLst>
              <a:path h="4314044" w="1467775">
                <a:moveTo>
                  <a:pt x="0" y="0"/>
                </a:moveTo>
                <a:lnTo>
                  <a:pt x="1467775" y="0"/>
                </a:lnTo>
                <a:lnTo>
                  <a:pt x="1467775" y="4314045"/>
                </a:lnTo>
                <a:lnTo>
                  <a:pt x="0" y="431404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3089135" y="4028346"/>
            <a:ext cx="1464204" cy="4499748"/>
          </a:xfrm>
          <a:custGeom>
            <a:avLst/>
            <a:gdLst/>
            <a:ahLst/>
            <a:cxnLst/>
            <a:rect r="r" b="b" t="t" l="l"/>
            <a:pathLst>
              <a:path h="4499748" w="1464204">
                <a:moveTo>
                  <a:pt x="0" y="0"/>
                </a:moveTo>
                <a:lnTo>
                  <a:pt x="1464203" y="0"/>
                </a:lnTo>
                <a:lnTo>
                  <a:pt x="1464203" y="4499749"/>
                </a:lnTo>
                <a:lnTo>
                  <a:pt x="0" y="4499749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4367634" y="4214050"/>
            <a:ext cx="1467775" cy="4314044"/>
          </a:xfrm>
          <a:custGeom>
            <a:avLst/>
            <a:gdLst/>
            <a:ahLst/>
            <a:cxnLst/>
            <a:rect r="r" b="b" t="t" l="l"/>
            <a:pathLst>
              <a:path h="4314044" w="1467775">
                <a:moveTo>
                  <a:pt x="0" y="0"/>
                </a:moveTo>
                <a:lnTo>
                  <a:pt x="1467775" y="0"/>
                </a:lnTo>
                <a:lnTo>
                  <a:pt x="1467775" y="4314045"/>
                </a:lnTo>
                <a:lnTo>
                  <a:pt x="0" y="431404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8708195" y="4028346"/>
            <a:ext cx="1464204" cy="4499748"/>
          </a:xfrm>
          <a:custGeom>
            <a:avLst/>
            <a:gdLst/>
            <a:ahLst/>
            <a:cxnLst/>
            <a:rect r="r" b="b" t="t" l="l"/>
            <a:pathLst>
              <a:path h="4499748" w="1464204">
                <a:moveTo>
                  <a:pt x="0" y="0"/>
                </a:moveTo>
                <a:lnTo>
                  <a:pt x="1464204" y="0"/>
                </a:lnTo>
                <a:lnTo>
                  <a:pt x="1464204" y="4499749"/>
                </a:lnTo>
                <a:lnTo>
                  <a:pt x="0" y="4499749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9986695" y="4214050"/>
            <a:ext cx="1467775" cy="4314044"/>
          </a:xfrm>
          <a:custGeom>
            <a:avLst/>
            <a:gdLst/>
            <a:ahLst/>
            <a:cxnLst/>
            <a:rect r="r" b="b" t="t" l="l"/>
            <a:pathLst>
              <a:path h="4314044" w="1467775">
                <a:moveTo>
                  <a:pt x="0" y="0"/>
                </a:moveTo>
                <a:lnTo>
                  <a:pt x="1467775" y="0"/>
                </a:lnTo>
                <a:lnTo>
                  <a:pt x="1467775" y="4314045"/>
                </a:lnTo>
                <a:lnTo>
                  <a:pt x="0" y="431404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5850996" y="3935494"/>
            <a:ext cx="1464204" cy="4499748"/>
          </a:xfrm>
          <a:custGeom>
            <a:avLst/>
            <a:gdLst/>
            <a:ahLst/>
            <a:cxnLst/>
            <a:rect r="r" b="b" t="t" l="l"/>
            <a:pathLst>
              <a:path h="4499748" w="1464204">
                <a:moveTo>
                  <a:pt x="0" y="0"/>
                </a:moveTo>
                <a:lnTo>
                  <a:pt x="1464204" y="0"/>
                </a:lnTo>
                <a:lnTo>
                  <a:pt x="1464204" y="4499749"/>
                </a:lnTo>
                <a:lnTo>
                  <a:pt x="0" y="4499749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7315200" y="3935494"/>
            <a:ext cx="1282071" cy="4499748"/>
          </a:xfrm>
          <a:custGeom>
            <a:avLst/>
            <a:gdLst/>
            <a:ahLst/>
            <a:cxnLst/>
            <a:rect r="r" b="b" t="t" l="l"/>
            <a:pathLst>
              <a:path h="4499748" w="1282071">
                <a:moveTo>
                  <a:pt x="0" y="0"/>
                </a:moveTo>
                <a:lnTo>
                  <a:pt x="1282071" y="0"/>
                </a:lnTo>
                <a:lnTo>
                  <a:pt x="1282071" y="4499749"/>
                </a:lnTo>
                <a:lnTo>
                  <a:pt x="0" y="4499749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4630400" cy="9753600"/>
          </a:xfrm>
          <a:custGeom>
            <a:avLst/>
            <a:gdLst/>
            <a:ahLst/>
            <a:cxnLst/>
            <a:rect r="r" b="b" t="t" l="l"/>
            <a:pathLst>
              <a:path h="9753600" w="14630400">
                <a:moveTo>
                  <a:pt x="0" y="0"/>
                </a:moveTo>
                <a:lnTo>
                  <a:pt x="14630400" y="0"/>
                </a:lnTo>
                <a:lnTo>
                  <a:pt x="146304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2200275" cy="942975"/>
          </a:xfrm>
          <a:custGeom>
            <a:avLst/>
            <a:gdLst/>
            <a:ahLst/>
            <a:cxnLst/>
            <a:rect r="r" b="b" t="t" l="l"/>
            <a:pathLst>
              <a:path h="942975" w="2200275">
                <a:moveTo>
                  <a:pt x="0" y="0"/>
                </a:moveTo>
                <a:lnTo>
                  <a:pt x="2200275" y="0"/>
                </a:lnTo>
                <a:lnTo>
                  <a:pt x="2200275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430125" y="0"/>
            <a:ext cx="2200275" cy="942975"/>
          </a:xfrm>
          <a:custGeom>
            <a:avLst/>
            <a:gdLst/>
            <a:ahLst/>
            <a:cxnLst/>
            <a:rect r="r" b="b" t="t" l="l"/>
            <a:pathLst>
              <a:path h="942975" w="2200275">
                <a:moveTo>
                  <a:pt x="0" y="0"/>
                </a:moveTo>
                <a:lnTo>
                  <a:pt x="2200275" y="0"/>
                </a:lnTo>
                <a:lnTo>
                  <a:pt x="2200275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8439150"/>
            <a:ext cx="3295650" cy="1314450"/>
          </a:xfrm>
          <a:custGeom>
            <a:avLst/>
            <a:gdLst/>
            <a:ahLst/>
            <a:cxnLst/>
            <a:rect r="r" b="b" t="t" l="l"/>
            <a:pathLst>
              <a:path h="1314450" w="3295650">
                <a:moveTo>
                  <a:pt x="0" y="0"/>
                </a:moveTo>
                <a:lnTo>
                  <a:pt x="3295650" y="0"/>
                </a:lnTo>
                <a:lnTo>
                  <a:pt x="3295650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15725" y="8248650"/>
            <a:ext cx="3114675" cy="1504950"/>
          </a:xfrm>
          <a:custGeom>
            <a:avLst/>
            <a:gdLst/>
            <a:ahLst/>
            <a:cxnLst/>
            <a:rect r="r" b="b" t="t" l="l"/>
            <a:pathLst>
              <a:path h="1504950" w="3114675">
                <a:moveTo>
                  <a:pt x="0" y="0"/>
                </a:moveTo>
                <a:lnTo>
                  <a:pt x="3114675" y="0"/>
                </a:lnTo>
                <a:lnTo>
                  <a:pt x="3114675" y="1504950"/>
                </a:lnTo>
                <a:lnTo>
                  <a:pt x="0" y="1504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52700" y="8620125"/>
            <a:ext cx="9525000" cy="952500"/>
          </a:xfrm>
          <a:custGeom>
            <a:avLst/>
            <a:gdLst/>
            <a:ahLst/>
            <a:cxnLst/>
            <a:rect r="r" b="b" t="t" l="l"/>
            <a:pathLst>
              <a:path h="952500" w="9525000">
                <a:moveTo>
                  <a:pt x="0" y="0"/>
                </a:moveTo>
                <a:lnTo>
                  <a:pt x="9525000" y="0"/>
                </a:lnTo>
                <a:lnTo>
                  <a:pt x="9525000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0975" y="742950"/>
            <a:ext cx="2752725" cy="1695450"/>
          </a:xfrm>
          <a:custGeom>
            <a:avLst/>
            <a:gdLst/>
            <a:ahLst/>
            <a:cxnLst/>
            <a:rect r="r" b="b" t="t" l="l"/>
            <a:pathLst>
              <a:path h="1695450" w="2752725">
                <a:moveTo>
                  <a:pt x="0" y="0"/>
                </a:moveTo>
                <a:lnTo>
                  <a:pt x="2752725" y="0"/>
                </a:lnTo>
                <a:lnTo>
                  <a:pt x="2752725" y="1695450"/>
                </a:lnTo>
                <a:lnTo>
                  <a:pt x="0" y="16954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0975" y="2247900"/>
            <a:ext cx="2933700" cy="6381750"/>
          </a:xfrm>
          <a:custGeom>
            <a:avLst/>
            <a:gdLst/>
            <a:ahLst/>
            <a:cxnLst/>
            <a:rect r="r" b="b" t="t" l="l"/>
            <a:pathLst>
              <a:path h="6381750" w="2933700">
                <a:moveTo>
                  <a:pt x="0" y="0"/>
                </a:moveTo>
                <a:lnTo>
                  <a:pt x="2933700" y="0"/>
                </a:lnTo>
                <a:lnTo>
                  <a:pt x="2933700" y="6381750"/>
                </a:lnTo>
                <a:lnTo>
                  <a:pt x="0" y="63817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24175" y="2247900"/>
            <a:ext cx="2933700" cy="6381750"/>
          </a:xfrm>
          <a:custGeom>
            <a:avLst/>
            <a:gdLst/>
            <a:ahLst/>
            <a:cxnLst/>
            <a:rect r="r" b="b" t="t" l="l"/>
            <a:pathLst>
              <a:path h="6381750" w="2933700">
                <a:moveTo>
                  <a:pt x="0" y="0"/>
                </a:moveTo>
                <a:lnTo>
                  <a:pt x="2933700" y="0"/>
                </a:lnTo>
                <a:lnTo>
                  <a:pt x="2933700" y="6381750"/>
                </a:lnTo>
                <a:lnTo>
                  <a:pt x="0" y="6381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848350" y="2247900"/>
            <a:ext cx="2933700" cy="6381750"/>
          </a:xfrm>
          <a:custGeom>
            <a:avLst/>
            <a:gdLst/>
            <a:ahLst/>
            <a:cxnLst/>
            <a:rect r="r" b="b" t="t" l="l"/>
            <a:pathLst>
              <a:path h="6381750" w="2933700">
                <a:moveTo>
                  <a:pt x="0" y="0"/>
                </a:moveTo>
                <a:lnTo>
                  <a:pt x="2933700" y="0"/>
                </a:lnTo>
                <a:lnTo>
                  <a:pt x="2933700" y="6381750"/>
                </a:lnTo>
                <a:lnTo>
                  <a:pt x="0" y="6381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591550" y="2247900"/>
            <a:ext cx="2933700" cy="6381750"/>
          </a:xfrm>
          <a:custGeom>
            <a:avLst/>
            <a:gdLst/>
            <a:ahLst/>
            <a:cxnLst/>
            <a:rect r="r" b="b" t="t" l="l"/>
            <a:pathLst>
              <a:path h="6381750" w="2933700">
                <a:moveTo>
                  <a:pt x="0" y="0"/>
                </a:moveTo>
                <a:lnTo>
                  <a:pt x="2933700" y="0"/>
                </a:lnTo>
                <a:lnTo>
                  <a:pt x="2933700" y="6381750"/>
                </a:lnTo>
                <a:lnTo>
                  <a:pt x="0" y="6381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515725" y="2247900"/>
            <a:ext cx="2933700" cy="6381750"/>
          </a:xfrm>
          <a:custGeom>
            <a:avLst/>
            <a:gdLst/>
            <a:ahLst/>
            <a:cxnLst/>
            <a:rect r="r" b="b" t="t" l="l"/>
            <a:pathLst>
              <a:path h="6381750" w="2933700">
                <a:moveTo>
                  <a:pt x="0" y="0"/>
                </a:moveTo>
                <a:lnTo>
                  <a:pt x="2933700" y="0"/>
                </a:lnTo>
                <a:lnTo>
                  <a:pt x="2933700" y="6381750"/>
                </a:lnTo>
                <a:lnTo>
                  <a:pt x="0" y="63817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305518" y="1504950"/>
            <a:ext cx="733425" cy="571500"/>
          </a:xfrm>
          <a:custGeom>
            <a:avLst/>
            <a:gdLst/>
            <a:ahLst/>
            <a:cxnLst/>
            <a:rect r="r" b="b" t="t" l="l"/>
            <a:pathLst>
              <a:path h="571500" w="733425">
                <a:moveTo>
                  <a:pt x="0" y="0"/>
                </a:moveTo>
                <a:lnTo>
                  <a:pt x="733425" y="0"/>
                </a:lnTo>
                <a:lnTo>
                  <a:pt x="733425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249025" y="1549621"/>
            <a:ext cx="552450" cy="571500"/>
          </a:xfrm>
          <a:custGeom>
            <a:avLst/>
            <a:gdLst/>
            <a:ahLst/>
            <a:cxnLst/>
            <a:rect r="r" b="b" t="t" l="l"/>
            <a:pathLst>
              <a:path h="571500" w="552450">
                <a:moveTo>
                  <a:pt x="0" y="0"/>
                </a:moveTo>
                <a:lnTo>
                  <a:pt x="552450" y="0"/>
                </a:lnTo>
                <a:lnTo>
                  <a:pt x="55245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61950" y="2438400"/>
            <a:ext cx="2381250" cy="942975"/>
          </a:xfrm>
          <a:custGeom>
            <a:avLst/>
            <a:gdLst/>
            <a:ahLst/>
            <a:cxnLst/>
            <a:rect r="r" b="b" t="t" l="l"/>
            <a:pathLst>
              <a:path h="942975" w="2381250">
                <a:moveTo>
                  <a:pt x="0" y="0"/>
                </a:moveTo>
                <a:lnTo>
                  <a:pt x="2381250" y="0"/>
                </a:lnTo>
                <a:lnTo>
                  <a:pt x="2381250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286125" y="2438400"/>
            <a:ext cx="2390775" cy="942975"/>
          </a:xfrm>
          <a:custGeom>
            <a:avLst/>
            <a:gdLst/>
            <a:ahLst/>
            <a:cxnLst/>
            <a:rect r="r" b="b" t="t" l="l"/>
            <a:pathLst>
              <a:path h="942975" w="2390775">
                <a:moveTo>
                  <a:pt x="0" y="0"/>
                </a:moveTo>
                <a:lnTo>
                  <a:pt x="2390775" y="0"/>
                </a:lnTo>
                <a:lnTo>
                  <a:pt x="2390775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029325" y="2438400"/>
            <a:ext cx="2390775" cy="942975"/>
          </a:xfrm>
          <a:custGeom>
            <a:avLst/>
            <a:gdLst/>
            <a:ahLst/>
            <a:cxnLst/>
            <a:rect r="r" b="b" t="t" l="l"/>
            <a:pathLst>
              <a:path h="942975" w="2390775">
                <a:moveTo>
                  <a:pt x="0" y="0"/>
                </a:moveTo>
                <a:lnTo>
                  <a:pt x="2390775" y="0"/>
                </a:lnTo>
                <a:lnTo>
                  <a:pt x="2390775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953500" y="2438400"/>
            <a:ext cx="2390775" cy="942975"/>
          </a:xfrm>
          <a:custGeom>
            <a:avLst/>
            <a:gdLst/>
            <a:ahLst/>
            <a:cxnLst/>
            <a:rect r="r" b="b" t="t" l="l"/>
            <a:pathLst>
              <a:path h="942975" w="2390775">
                <a:moveTo>
                  <a:pt x="0" y="0"/>
                </a:moveTo>
                <a:lnTo>
                  <a:pt x="2390775" y="0"/>
                </a:lnTo>
                <a:lnTo>
                  <a:pt x="2390775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696700" y="2438400"/>
            <a:ext cx="2571750" cy="942975"/>
          </a:xfrm>
          <a:custGeom>
            <a:avLst/>
            <a:gdLst/>
            <a:ahLst/>
            <a:cxnLst/>
            <a:rect r="r" b="b" t="t" l="l"/>
            <a:pathLst>
              <a:path h="942975" w="2571750">
                <a:moveTo>
                  <a:pt x="0" y="0"/>
                </a:moveTo>
                <a:lnTo>
                  <a:pt x="2571750" y="0"/>
                </a:lnTo>
                <a:lnTo>
                  <a:pt x="2571750" y="942975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319565" y="3305517"/>
            <a:ext cx="1580083" cy="539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3"/>
              </a:lnSpc>
            </a:pPr>
            <a:r>
              <a:rPr lang="en-US" sz="3116" b="true">
                <a:solidFill>
                  <a:srgbClr val="F4B64A"/>
                </a:solidFill>
                <a:latin typeface="K2D Bold"/>
                <a:ea typeface="K2D Bold"/>
                <a:cs typeface="K2D Bold"/>
                <a:sym typeface="K2D Bold"/>
              </a:rPr>
              <a:t>ชุดลูกเสือ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80975" y="3933825"/>
            <a:ext cx="1466850" cy="4514850"/>
          </a:xfrm>
          <a:custGeom>
            <a:avLst/>
            <a:gdLst/>
            <a:ahLst/>
            <a:cxnLst/>
            <a:rect r="r" b="b" t="t" l="l"/>
            <a:pathLst>
              <a:path h="4514850" w="1466850">
                <a:moveTo>
                  <a:pt x="0" y="0"/>
                </a:moveTo>
                <a:lnTo>
                  <a:pt x="1466850" y="0"/>
                </a:lnTo>
                <a:lnTo>
                  <a:pt x="1466850" y="4514850"/>
                </a:lnTo>
                <a:lnTo>
                  <a:pt x="0" y="451485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57325" y="3933825"/>
            <a:ext cx="1476375" cy="4514850"/>
          </a:xfrm>
          <a:custGeom>
            <a:avLst/>
            <a:gdLst/>
            <a:ahLst/>
            <a:cxnLst/>
            <a:rect r="r" b="b" t="t" l="l"/>
            <a:pathLst>
              <a:path h="4514850" w="1476375">
                <a:moveTo>
                  <a:pt x="0" y="0"/>
                </a:moveTo>
                <a:lnTo>
                  <a:pt x="1476375" y="0"/>
                </a:lnTo>
                <a:lnTo>
                  <a:pt x="1476375" y="4514850"/>
                </a:lnTo>
                <a:lnTo>
                  <a:pt x="0" y="451485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105150" y="3933825"/>
            <a:ext cx="1285875" cy="4514850"/>
          </a:xfrm>
          <a:custGeom>
            <a:avLst/>
            <a:gdLst/>
            <a:ahLst/>
            <a:cxnLst/>
            <a:rect r="r" b="b" t="t" l="l"/>
            <a:pathLst>
              <a:path h="4514850" w="1285875">
                <a:moveTo>
                  <a:pt x="0" y="0"/>
                </a:moveTo>
                <a:lnTo>
                  <a:pt x="1285875" y="0"/>
                </a:lnTo>
                <a:lnTo>
                  <a:pt x="1285875" y="4514850"/>
                </a:lnTo>
                <a:lnTo>
                  <a:pt x="0" y="451485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381500" y="3933825"/>
            <a:ext cx="1295400" cy="4514850"/>
          </a:xfrm>
          <a:custGeom>
            <a:avLst/>
            <a:gdLst/>
            <a:ahLst/>
            <a:cxnLst/>
            <a:rect r="r" b="b" t="t" l="l"/>
            <a:pathLst>
              <a:path h="4514850" w="1295400">
                <a:moveTo>
                  <a:pt x="0" y="0"/>
                </a:moveTo>
                <a:lnTo>
                  <a:pt x="1295400" y="0"/>
                </a:lnTo>
                <a:lnTo>
                  <a:pt x="1295400" y="4514850"/>
                </a:lnTo>
                <a:lnTo>
                  <a:pt x="0" y="451485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591550" y="3743325"/>
            <a:ext cx="1466850" cy="4705350"/>
          </a:xfrm>
          <a:custGeom>
            <a:avLst/>
            <a:gdLst/>
            <a:ahLst/>
            <a:cxnLst/>
            <a:rect r="r" b="b" t="t" l="l"/>
            <a:pathLst>
              <a:path h="4705350" w="1466850">
                <a:moveTo>
                  <a:pt x="0" y="0"/>
                </a:moveTo>
                <a:lnTo>
                  <a:pt x="1466850" y="0"/>
                </a:lnTo>
                <a:lnTo>
                  <a:pt x="1466850" y="4705350"/>
                </a:lnTo>
                <a:lnTo>
                  <a:pt x="0" y="470535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0058400" y="3933825"/>
            <a:ext cx="1285875" cy="4514850"/>
          </a:xfrm>
          <a:custGeom>
            <a:avLst/>
            <a:gdLst/>
            <a:ahLst/>
            <a:cxnLst/>
            <a:rect r="r" b="b" t="t" l="l"/>
            <a:pathLst>
              <a:path h="4514850" w="1285875">
                <a:moveTo>
                  <a:pt x="0" y="0"/>
                </a:moveTo>
                <a:lnTo>
                  <a:pt x="1285875" y="0"/>
                </a:lnTo>
                <a:lnTo>
                  <a:pt x="1285875" y="4514850"/>
                </a:lnTo>
                <a:lnTo>
                  <a:pt x="0" y="4514850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1515725" y="3933825"/>
            <a:ext cx="1476375" cy="4514850"/>
          </a:xfrm>
          <a:custGeom>
            <a:avLst/>
            <a:gdLst/>
            <a:ahLst/>
            <a:cxnLst/>
            <a:rect r="r" b="b" t="t" l="l"/>
            <a:pathLst>
              <a:path h="4514850" w="1476375">
                <a:moveTo>
                  <a:pt x="0" y="0"/>
                </a:moveTo>
                <a:lnTo>
                  <a:pt x="1476375" y="0"/>
                </a:lnTo>
                <a:lnTo>
                  <a:pt x="1476375" y="4514850"/>
                </a:lnTo>
                <a:lnTo>
                  <a:pt x="0" y="451485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2982575" y="3933825"/>
            <a:ext cx="1285875" cy="4514850"/>
          </a:xfrm>
          <a:custGeom>
            <a:avLst/>
            <a:gdLst/>
            <a:ahLst/>
            <a:cxnLst/>
            <a:rect r="r" b="b" t="t" l="l"/>
            <a:pathLst>
              <a:path h="4514850" w="1285875">
                <a:moveTo>
                  <a:pt x="0" y="0"/>
                </a:moveTo>
                <a:lnTo>
                  <a:pt x="1285875" y="0"/>
                </a:lnTo>
                <a:lnTo>
                  <a:pt x="1285875" y="4514850"/>
                </a:lnTo>
                <a:lnTo>
                  <a:pt x="0" y="451485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80975" y="8439150"/>
            <a:ext cx="1466850" cy="1314450"/>
          </a:xfrm>
          <a:custGeom>
            <a:avLst/>
            <a:gdLst/>
            <a:ahLst/>
            <a:cxnLst/>
            <a:rect r="r" b="b" t="t" l="l"/>
            <a:pathLst>
              <a:path h="1314450" w="1466850">
                <a:moveTo>
                  <a:pt x="0" y="0"/>
                </a:moveTo>
                <a:lnTo>
                  <a:pt x="1466850" y="0"/>
                </a:lnTo>
                <a:lnTo>
                  <a:pt x="1466850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638300" y="8620125"/>
            <a:ext cx="742950" cy="1133475"/>
          </a:xfrm>
          <a:custGeom>
            <a:avLst/>
            <a:gdLst/>
            <a:ahLst/>
            <a:cxnLst/>
            <a:rect r="r" b="b" t="t" l="l"/>
            <a:pathLst>
              <a:path h="1133475" w="742950">
                <a:moveTo>
                  <a:pt x="0" y="0"/>
                </a:moveTo>
                <a:lnTo>
                  <a:pt x="742950" y="0"/>
                </a:lnTo>
                <a:lnTo>
                  <a:pt x="742950" y="1133475"/>
                </a:lnTo>
                <a:lnTo>
                  <a:pt x="0" y="113347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009775" y="9182100"/>
            <a:ext cx="1104900" cy="571500"/>
          </a:xfrm>
          <a:custGeom>
            <a:avLst/>
            <a:gdLst/>
            <a:ahLst/>
            <a:cxnLst/>
            <a:rect r="r" b="b" t="t" l="l"/>
            <a:pathLst>
              <a:path h="571500" w="1104900">
                <a:moveTo>
                  <a:pt x="0" y="0"/>
                </a:moveTo>
                <a:lnTo>
                  <a:pt x="1104900" y="0"/>
                </a:lnTo>
                <a:lnTo>
                  <a:pt x="11049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2249150" y="8620125"/>
            <a:ext cx="742950" cy="571500"/>
          </a:xfrm>
          <a:custGeom>
            <a:avLst/>
            <a:gdLst/>
            <a:ahLst/>
            <a:cxnLst/>
            <a:rect r="r" b="b" t="t" l="l"/>
            <a:pathLst>
              <a:path h="571500" w="742950">
                <a:moveTo>
                  <a:pt x="0" y="0"/>
                </a:moveTo>
                <a:lnTo>
                  <a:pt x="742950" y="0"/>
                </a:lnTo>
                <a:lnTo>
                  <a:pt x="74295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2611100" y="9001125"/>
            <a:ext cx="1838325" cy="752475"/>
          </a:xfrm>
          <a:custGeom>
            <a:avLst/>
            <a:gdLst/>
            <a:ahLst/>
            <a:cxnLst/>
            <a:rect r="r" b="b" t="t" l="l"/>
            <a:pathLst>
              <a:path h="752475" w="1838325">
                <a:moveTo>
                  <a:pt x="0" y="0"/>
                </a:moveTo>
                <a:lnTo>
                  <a:pt x="1838325" y="0"/>
                </a:lnTo>
                <a:lnTo>
                  <a:pt x="183832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9057112" y="5569630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10" y="0"/>
                </a:lnTo>
                <a:lnTo>
                  <a:pt x="145410" y="139290"/>
                </a:lnTo>
                <a:lnTo>
                  <a:pt x="0" y="139290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441915" y="5569630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09" y="0"/>
                </a:lnTo>
                <a:lnTo>
                  <a:pt x="145409" y="139290"/>
                </a:lnTo>
                <a:lnTo>
                  <a:pt x="0" y="139290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3435506" y="5569630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10" y="0"/>
                </a:lnTo>
                <a:lnTo>
                  <a:pt x="145410" y="139290"/>
                </a:lnTo>
                <a:lnTo>
                  <a:pt x="0" y="139290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4747814" y="5586103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10" y="0"/>
                </a:lnTo>
                <a:lnTo>
                  <a:pt x="145410" y="139291"/>
                </a:lnTo>
                <a:lnTo>
                  <a:pt x="0" y="139291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559620" y="5530082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10" y="0"/>
                </a:lnTo>
                <a:lnTo>
                  <a:pt x="145410" y="139291"/>
                </a:lnTo>
                <a:lnTo>
                  <a:pt x="0" y="139291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880990" y="5555617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10" y="0"/>
                </a:lnTo>
                <a:lnTo>
                  <a:pt x="145410" y="139291"/>
                </a:lnTo>
                <a:lnTo>
                  <a:pt x="0" y="139291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2830982" y="8915400"/>
            <a:ext cx="8968435" cy="678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2364" b="true">
                <a:solidFill>
                  <a:srgbClr val="004AAD"/>
                </a:solidFill>
                <a:latin typeface="K2D Bold"/>
                <a:ea typeface="K2D Bold"/>
                <a:cs typeface="K2D Bold"/>
                <a:sym typeface="K2D Bold"/>
              </a:rPr>
              <a:t>ขอให้นักเรียนแต่งกายให้ถูกระเบียบ เรียบร้อย สะอาด </a:t>
            </a:r>
          </a:p>
          <a:p>
            <a:pPr algn="ctr">
              <a:lnSpc>
                <a:spcPts val="2671"/>
              </a:lnSpc>
            </a:pPr>
            <a:r>
              <a:rPr lang="en-US" sz="2364" b="true">
                <a:solidFill>
                  <a:srgbClr val="004AAD"/>
                </a:solidFill>
                <a:latin typeface="K2D Bold"/>
                <a:ea typeface="K2D Bold"/>
                <a:cs typeface="K2D Bold"/>
                <a:sym typeface="K2D Bold"/>
              </a:rPr>
              <a:t>และเหมาะสมทุกวันนะคะ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3113590" y="8905875"/>
            <a:ext cx="599661" cy="551688"/>
          </a:xfrm>
          <a:custGeom>
            <a:avLst/>
            <a:gdLst/>
            <a:ahLst/>
            <a:cxnLst/>
            <a:rect r="r" b="b" t="t" l="l"/>
            <a:pathLst>
              <a:path h="551688" w="599661">
                <a:moveTo>
                  <a:pt x="0" y="0"/>
                </a:moveTo>
                <a:lnTo>
                  <a:pt x="599661" y="0"/>
                </a:lnTo>
                <a:lnTo>
                  <a:pt x="599661" y="551688"/>
                </a:lnTo>
                <a:lnTo>
                  <a:pt x="0" y="551688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0854810" y="8905875"/>
            <a:ext cx="599661" cy="551688"/>
          </a:xfrm>
          <a:custGeom>
            <a:avLst/>
            <a:gdLst/>
            <a:ahLst/>
            <a:cxnLst/>
            <a:rect r="r" b="b" t="t" l="l"/>
            <a:pathLst>
              <a:path h="551688" w="599661">
                <a:moveTo>
                  <a:pt x="0" y="0"/>
                </a:moveTo>
                <a:lnTo>
                  <a:pt x="599660" y="0"/>
                </a:lnTo>
                <a:lnTo>
                  <a:pt x="599660" y="551688"/>
                </a:lnTo>
                <a:lnTo>
                  <a:pt x="0" y="551688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2698707" y="584018"/>
            <a:ext cx="1750718" cy="1578157"/>
          </a:xfrm>
          <a:custGeom>
            <a:avLst/>
            <a:gdLst/>
            <a:ahLst/>
            <a:cxnLst/>
            <a:rect r="r" b="b" t="t" l="l"/>
            <a:pathLst>
              <a:path h="1578157" w="1750718">
                <a:moveTo>
                  <a:pt x="0" y="0"/>
                </a:moveTo>
                <a:lnTo>
                  <a:pt x="1750718" y="0"/>
                </a:lnTo>
                <a:lnTo>
                  <a:pt x="1750718" y="1578157"/>
                </a:lnTo>
                <a:lnTo>
                  <a:pt x="0" y="1578157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 l="-295" t="-11765" r="0" b="-9163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3912032" y="1365029"/>
            <a:ext cx="7432243" cy="756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4357" b="true">
                <a:solidFill>
                  <a:srgbClr val="FF669D"/>
                </a:solidFill>
                <a:latin typeface="K2D Bold"/>
                <a:ea typeface="K2D Bold"/>
                <a:cs typeface="K2D Bold"/>
                <a:sym typeface="K2D Bold"/>
              </a:rPr>
              <a:t>ของนักเรียนระดับประถมศึกษา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848563" y="2623215"/>
            <a:ext cx="1463040" cy="539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3"/>
              </a:lnSpc>
            </a:pPr>
            <a:r>
              <a:rPr lang="en-US" sz="3152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วันจันทร์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58368" y="3323216"/>
            <a:ext cx="1799539" cy="51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10" b="true">
                <a:solidFill>
                  <a:srgbClr val="F4B64A"/>
                </a:solidFill>
                <a:latin typeface="K2D Bold"/>
                <a:ea typeface="K2D Bold"/>
                <a:cs typeface="K2D Bold"/>
                <a:sym typeface="K2D Bold"/>
              </a:rPr>
              <a:t>ชุดนักเรียน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672230" y="2627077"/>
            <a:ext cx="1580083" cy="53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4"/>
              </a:lnSpc>
            </a:pPr>
            <a:r>
              <a:rPr lang="en-US" sz="3081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วันอังคาร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525926" y="3323216"/>
            <a:ext cx="1799539" cy="51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10" b="true">
                <a:solidFill>
                  <a:srgbClr val="FF669D"/>
                </a:solidFill>
                <a:latin typeface="K2D Bold"/>
                <a:ea typeface="K2D Bold"/>
                <a:cs typeface="K2D Bold"/>
                <a:sym typeface="K2D Bold"/>
              </a:rPr>
              <a:t>ชุดนักเรียน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773875" y="2605966"/>
            <a:ext cx="1024128" cy="55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2"/>
              </a:lnSpc>
            </a:pPr>
            <a:r>
              <a:rPr lang="en-US" sz="3223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วันพุธ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686093" y="3311179"/>
            <a:ext cx="1258214" cy="538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3187" b="true">
                <a:solidFill>
                  <a:srgbClr val="4D8F34"/>
                </a:solidFill>
                <a:latin typeface="K2D Bold"/>
                <a:ea typeface="K2D Bold"/>
                <a:cs typeface="K2D Bold"/>
                <a:sym typeface="K2D Bold"/>
              </a:rPr>
              <a:t>ชุดพละ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9202522" y="2658163"/>
            <a:ext cx="1858061" cy="488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5"/>
              </a:lnSpc>
            </a:pPr>
            <a:r>
              <a:rPr lang="en-US" sz="2904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วันพฤหัสบดี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235586" y="2610728"/>
            <a:ext cx="1258214" cy="564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1"/>
              </a:lnSpc>
            </a:pPr>
            <a:r>
              <a:rPr lang="en-US" sz="3294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วันศุกร์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001500" y="3305517"/>
            <a:ext cx="1638605" cy="539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3"/>
              </a:lnSpc>
            </a:pPr>
            <a:r>
              <a:rPr lang="en-US" sz="3116" b="true">
                <a:solidFill>
                  <a:srgbClr val="2C66C2"/>
                </a:solidFill>
                <a:latin typeface="K2D Bold"/>
                <a:ea typeface="K2D Bold"/>
                <a:cs typeface="K2D Bold"/>
                <a:sym typeface="K2D Bold"/>
              </a:rPr>
              <a:t>ชุดผ้าไทย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2423335" y="-16078"/>
            <a:ext cx="10237272" cy="167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19"/>
              </a:lnSpc>
            </a:pPr>
            <a:r>
              <a:rPr lang="en-US" sz="7156" b="true">
                <a:solidFill>
                  <a:srgbClr val="004AAD"/>
                </a:solidFill>
                <a:latin typeface="K2D Bold"/>
                <a:ea typeface="K2D Bold"/>
                <a:cs typeface="K2D Bold"/>
                <a:sym typeface="K2D Bold"/>
              </a:rPr>
              <a:t>การแต่งกายประจำสัปดาห์</a:t>
            </a:r>
          </a:p>
        </p:txBody>
      </p:sp>
      <p:sp>
        <p:nvSpPr>
          <p:cNvPr name="Freeform 56" id="56"/>
          <p:cNvSpPr/>
          <p:nvPr/>
        </p:nvSpPr>
        <p:spPr>
          <a:xfrm flipH="false" flipV="false" rot="0">
            <a:off x="5850996" y="3935494"/>
            <a:ext cx="1464204" cy="4499748"/>
          </a:xfrm>
          <a:custGeom>
            <a:avLst/>
            <a:gdLst/>
            <a:ahLst/>
            <a:cxnLst/>
            <a:rect r="r" b="b" t="t" l="l"/>
            <a:pathLst>
              <a:path h="4499748" w="1464204">
                <a:moveTo>
                  <a:pt x="0" y="0"/>
                </a:moveTo>
                <a:lnTo>
                  <a:pt x="1464204" y="0"/>
                </a:lnTo>
                <a:lnTo>
                  <a:pt x="1464204" y="4499749"/>
                </a:lnTo>
                <a:lnTo>
                  <a:pt x="0" y="4499749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7315200" y="3935494"/>
            <a:ext cx="1282071" cy="4499748"/>
          </a:xfrm>
          <a:custGeom>
            <a:avLst/>
            <a:gdLst/>
            <a:ahLst/>
            <a:cxnLst/>
            <a:rect r="r" b="b" t="t" l="l"/>
            <a:pathLst>
              <a:path h="4499748" w="1282071">
                <a:moveTo>
                  <a:pt x="0" y="0"/>
                </a:moveTo>
                <a:lnTo>
                  <a:pt x="1282071" y="0"/>
                </a:lnTo>
                <a:lnTo>
                  <a:pt x="1282071" y="4499749"/>
                </a:lnTo>
                <a:lnTo>
                  <a:pt x="0" y="4499749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4630400" cy="9745884"/>
          </a:xfrm>
          <a:custGeom>
            <a:avLst/>
            <a:gdLst/>
            <a:ahLst/>
            <a:cxnLst/>
            <a:rect r="r" b="b" t="t" l="l"/>
            <a:pathLst>
              <a:path h="9745884" w="14630400">
                <a:moveTo>
                  <a:pt x="0" y="0"/>
                </a:moveTo>
                <a:lnTo>
                  <a:pt x="14630400" y="0"/>
                </a:lnTo>
                <a:lnTo>
                  <a:pt x="14630400" y="9745884"/>
                </a:lnTo>
                <a:lnTo>
                  <a:pt x="0" y="9745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678329"/>
            <a:ext cx="3657600" cy="949124"/>
          </a:xfrm>
          <a:custGeom>
            <a:avLst/>
            <a:gdLst/>
            <a:ahLst/>
            <a:cxnLst/>
            <a:rect r="r" b="b" t="t" l="l"/>
            <a:pathLst>
              <a:path h="949124" w="3657600">
                <a:moveTo>
                  <a:pt x="0" y="0"/>
                </a:moveTo>
                <a:lnTo>
                  <a:pt x="3657600" y="0"/>
                </a:lnTo>
                <a:lnTo>
                  <a:pt x="3657600" y="949124"/>
                </a:lnTo>
                <a:lnTo>
                  <a:pt x="0" y="949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44010" y="185195"/>
            <a:ext cx="2569580" cy="2257063"/>
          </a:xfrm>
          <a:custGeom>
            <a:avLst/>
            <a:gdLst/>
            <a:ahLst/>
            <a:cxnLst/>
            <a:rect r="r" b="b" t="t" l="l"/>
            <a:pathLst>
              <a:path h="2257063" w="2569580">
                <a:moveTo>
                  <a:pt x="0" y="0"/>
                </a:moveTo>
                <a:lnTo>
                  <a:pt x="2569580" y="0"/>
                </a:lnTo>
                <a:lnTo>
                  <a:pt x="2569580" y="2257063"/>
                </a:lnTo>
                <a:lnTo>
                  <a:pt x="0" y="2257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657600" y="1493134"/>
            <a:ext cx="740780" cy="763929"/>
          </a:xfrm>
          <a:custGeom>
            <a:avLst/>
            <a:gdLst/>
            <a:ahLst/>
            <a:cxnLst/>
            <a:rect r="r" b="b" t="t" l="l"/>
            <a:pathLst>
              <a:path h="763929" w="740780">
                <a:moveTo>
                  <a:pt x="0" y="0"/>
                </a:moveTo>
                <a:lnTo>
                  <a:pt x="740780" y="0"/>
                </a:lnTo>
                <a:lnTo>
                  <a:pt x="740780" y="763929"/>
                </a:lnTo>
                <a:lnTo>
                  <a:pt x="0" y="7639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31615" y="1493134"/>
            <a:ext cx="740780" cy="763929"/>
          </a:xfrm>
          <a:custGeom>
            <a:avLst/>
            <a:gdLst/>
            <a:ahLst/>
            <a:cxnLst/>
            <a:rect r="r" b="b" t="t" l="l"/>
            <a:pathLst>
              <a:path h="763929" w="740780">
                <a:moveTo>
                  <a:pt x="0" y="0"/>
                </a:moveTo>
                <a:lnTo>
                  <a:pt x="740780" y="0"/>
                </a:lnTo>
                <a:lnTo>
                  <a:pt x="740780" y="763929"/>
                </a:lnTo>
                <a:lnTo>
                  <a:pt x="0" y="763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3620" y="2245489"/>
            <a:ext cx="2939970" cy="6574420"/>
          </a:xfrm>
          <a:custGeom>
            <a:avLst/>
            <a:gdLst/>
            <a:ahLst/>
            <a:cxnLst/>
            <a:rect r="r" b="b" t="t" l="l"/>
            <a:pathLst>
              <a:path h="6574420" w="2939970">
                <a:moveTo>
                  <a:pt x="0" y="0"/>
                </a:moveTo>
                <a:lnTo>
                  <a:pt x="2939970" y="0"/>
                </a:lnTo>
                <a:lnTo>
                  <a:pt x="2939970" y="6574420"/>
                </a:lnTo>
                <a:lnTo>
                  <a:pt x="0" y="65744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58815" y="2430684"/>
            <a:ext cx="2569580" cy="949124"/>
          </a:xfrm>
          <a:custGeom>
            <a:avLst/>
            <a:gdLst/>
            <a:ahLst/>
            <a:cxnLst/>
            <a:rect r="r" b="b" t="t" l="l"/>
            <a:pathLst>
              <a:path h="949124" w="2569580">
                <a:moveTo>
                  <a:pt x="0" y="0"/>
                </a:moveTo>
                <a:lnTo>
                  <a:pt x="2569580" y="0"/>
                </a:lnTo>
                <a:lnTo>
                  <a:pt x="2569580" y="949124"/>
                </a:lnTo>
                <a:lnTo>
                  <a:pt x="0" y="9491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3620" y="3738623"/>
            <a:ext cx="1655180" cy="4884516"/>
          </a:xfrm>
          <a:custGeom>
            <a:avLst/>
            <a:gdLst/>
            <a:ahLst/>
            <a:cxnLst/>
            <a:rect r="r" b="b" t="t" l="l"/>
            <a:pathLst>
              <a:path h="4884516" w="1655180">
                <a:moveTo>
                  <a:pt x="0" y="0"/>
                </a:moveTo>
                <a:lnTo>
                  <a:pt x="1655180" y="0"/>
                </a:lnTo>
                <a:lnTo>
                  <a:pt x="1655180" y="4884516"/>
                </a:lnTo>
                <a:lnTo>
                  <a:pt x="0" y="48845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58410" y="3935392"/>
            <a:ext cx="1469985" cy="4687747"/>
          </a:xfrm>
          <a:custGeom>
            <a:avLst/>
            <a:gdLst/>
            <a:ahLst/>
            <a:cxnLst/>
            <a:rect r="r" b="b" t="t" l="l"/>
            <a:pathLst>
              <a:path h="4687747" w="1469985">
                <a:moveTo>
                  <a:pt x="0" y="0"/>
                </a:moveTo>
                <a:lnTo>
                  <a:pt x="1469985" y="0"/>
                </a:lnTo>
                <a:lnTo>
                  <a:pt x="1469985" y="4687747"/>
                </a:lnTo>
                <a:lnTo>
                  <a:pt x="0" y="46877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02015" y="2245489"/>
            <a:ext cx="2754775" cy="6574420"/>
          </a:xfrm>
          <a:custGeom>
            <a:avLst/>
            <a:gdLst/>
            <a:ahLst/>
            <a:cxnLst/>
            <a:rect r="r" b="b" t="t" l="l"/>
            <a:pathLst>
              <a:path h="6574420" w="2754775">
                <a:moveTo>
                  <a:pt x="0" y="0"/>
                </a:moveTo>
                <a:lnTo>
                  <a:pt x="2754775" y="0"/>
                </a:lnTo>
                <a:lnTo>
                  <a:pt x="2754775" y="6574420"/>
                </a:lnTo>
                <a:lnTo>
                  <a:pt x="0" y="65744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87210" y="2430684"/>
            <a:ext cx="2384385" cy="949124"/>
          </a:xfrm>
          <a:custGeom>
            <a:avLst/>
            <a:gdLst/>
            <a:ahLst/>
            <a:cxnLst/>
            <a:rect r="r" b="b" t="t" l="l"/>
            <a:pathLst>
              <a:path h="949124" w="2384385">
                <a:moveTo>
                  <a:pt x="0" y="0"/>
                </a:moveTo>
                <a:lnTo>
                  <a:pt x="2384385" y="0"/>
                </a:lnTo>
                <a:lnTo>
                  <a:pt x="2384385" y="949124"/>
                </a:lnTo>
                <a:lnTo>
                  <a:pt x="0" y="949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102015" y="3738623"/>
            <a:ext cx="1469985" cy="4884516"/>
          </a:xfrm>
          <a:custGeom>
            <a:avLst/>
            <a:gdLst/>
            <a:ahLst/>
            <a:cxnLst/>
            <a:rect r="r" b="b" t="t" l="l"/>
            <a:pathLst>
              <a:path h="4884516" w="1469985">
                <a:moveTo>
                  <a:pt x="0" y="0"/>
                </a:moveTo>
                <a:lnTo>
                  <a:pt x="1469985" y="0"/>
                </a:lnTo>
                <a:lnTo>
                  <a:pt x="1469985" y="4884516"/>
                </a:lnTo>
                <a:lnTo>
                  <a:pt x="0" y="488451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386805" y="3935392"/>
            <a:ext cx="1469985" cy="4687747"/>
          </a:xfrm>
          <a:custGeom>
            <a:avLst/>
            <a:gdLst/>
            <a:ahLst/>
            <a:cxnLst/>
            <a:rect r="r" b="b" t="t" l="l"/>
            <a:pathLst>
              <a:path h="4687747" w="1469985">
                <a:moveTo>
                  <a:pt x="0" y="0"/>
                </a:moveTo>
                <a:lnTo>
                  <a:pt x="1469985" y="0"/>
                </a:lnTo>
                <a:lnTo>
                  <a:pt x="1469985" y="4687747"/>
                </a:lnTo>
                <a:lnTo>
                  <a:pt x="0" y="468774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845215" y="2245489"/>
            <a:ext cx="2754775" cy="6574420"/>
          </a:xfrm>
          <a:custGeom>
            <a:avLst/>
            <a:gdLst/>
            <a:ahLst/>
            <a:cxnLst/>
            <a:rect r="r" b="b" t="t" l="l"/>
            <a:pathLst>
              <a:path h="6574420" w="2754775">
                <a:moveTo>
                  <a:pt x="0" y="0"/>
                </a:moveTo>
                <a:lnTo>
                  <a:pt x="2754775" y="0"/>
                </a:lnTo>
                <a:lnTo>
                  <a:pt x="2754775" y="6574420"/>
                </a:lnTo>
                <a:lnTo>
                  <a:pt x="0" y="65744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030410" y="2430684"/>
            <a:ext cx="2384385" cy="949124"/>
          </a:xfrm>
          <a:custGeom>
            <a:avLst/>
            <a:gdLst/>
            <a:ahLst/>
            <a:cxnLst/>
            <a:rect r="r" b="b" t="t" l="l"/>
            <a:pathLst>
              <a:path h="949124" w="2384385">
                <a:moveTo>
                  <a:pt x="0" y="0"/>
                </a:moveTo>
                <a:lnTo>
                  <a:pt x="2384385" y="0"/>
                </a:lnTo>
                <a:lnTo>
                  <a:pt x="2384385" y="949124"/>
                </a:lnTo>
                <a:lnTo>
                  <a:pt x="0" y="9491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845215" y="3738623"/>
            <a:ext cx="1469985" cy="4884516"/>
          </a:xfrm>
          <a:custGeom>
            <a:avLst/>
            <a:gdLst/>
            <a:ahLst/>
            <a:cxnLst/>
            <a:rect r="r" b="b" t="t" l="l"/>
            <a:pathLst>
              <a:path h="4884516" w="1469985">
                <a:moveTo>
                  <a:pt x="0" y="0"/>
                </a:moveTo>
                <a:lnTo>
                  <a:pt x="1469985" y="0"/>
                </a:lnTo>
                <a:lnTo>
                  <a:pt x="1469985" y="4884516"/>
                </a:lnTo>
                <a:lnTo>
                  <a:pt x="0" y="488451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315200" y="3935392"/>
            <a:ext cx="1284790" cy="4687747"/>
          </a:xfrm>
          <a:custGeom>
            <a:avLst/>
            <a:gdLst/>
            <a:ahLst/>
            <a:cxnLst/>
            <a:rect r="r" b="b" t="t" l="l"/>
            <a:pathLst>
              <a:path h="4687747" w="1284790">
                <a:moveTo>
                  <a:pt x="0" y="0"/>
                </a:moveTo>
                <a:lnTo>
                  <a:pt x="1284790" y="0"/>
                </a:lnTo>
                <a:lnTo>
                  <a:pt x="1284790" y="4687747"/>
                </a:lnTo>
                <a:lnTo>
                  <a:pt x="0" y="468774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588415" y="2245489"/>
            <a:ext cx="2939970" cy="6574420"/>
          </a:xfrm>
          <a:custGeom>
            <a:avLst/>
            <a:gdLst/>
            <a:ahLst/>
            <a:cxnLst/>
            <a:rect r="r" b="b" t="t" l="l"/>
            <a:pathLst>
              <a:path h="6574420" w="2939970">
                <a:moveTo>
                  <a:pt x="0" y="0"/>
                </a:moveTo>
                <a:lnTo>
                  <a:pt x="2939970" y="0"/>
                </a:lnTo>
                <a:lnTo>
                  <a:pt x="2939970" y="6574420"/>
                </a:lnTo>
                <a:lnTo>
                  <a:pt x="0" y="657442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773610" y="2430684"/>
            <a:ext cx="2569580" cy="949124"/>
          </a:xfrm>
          <a:custGeom>
            <a:avLst/>
            <a:gdLst/>
            <a:ahLst/>
            <a:cxnLst/>
            <a:rect r="r" b="b" t="t" l="l"/>
            <a:pathLst>
              <a:path h="949124" w="2569580">
                <a:moveTo>
                  <a:pt x="0" y="0"/>
                </a:moveTo>
                <a:lnTo>
                  <a:pt x="2569580" y="0"/>
                </a:lnTo>
                <a:lnTo>
                  <a:pt x="2569580" y="949124"/>
                </a:lnTo>
                <a:lnTo>
                  <a:pt x="0" y="94912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588415" y="3738623"/>
            <a:ext cx="1469985" cy="4884516"/>
          </a:xfrm>
          <a:custGeom>
            <a:avLst/>
            <a:gdLst/>
            <a:ahLst/>
            <a:cxnLst/>
            <a:rect r="r" b="b" t="t" l="l"/>
            <a:pathLst>
              <a:path h="4884516" w="1469985">
                <a:moveTo>
                  <a:pt x="0" y="0"/>
                </a:moveTo>
                <a:lnTo>
                  <a:pt x="1469985" y="0"/>
                </a:lnTo>
                <a:lnTo>
                  <a:pt x="1469985" y="4884516"/>
                </a:lnTo>
                <a:lnTo>
                  <a:pt x="0" y="488451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058400" y="3935392"/>
            <a:ext cx="1469985" cy="4687747"/>
          </a:xfrm>
          <a:custGeom>
            <a:avLst/>
            <a:gdLst/>
            <a:ahLst/>
            <a:cxnLst/>
            <a:rect r="r" b="b" t="t" l="l"/>
            <a:pathLst>
              <a:path h="4687747" w="1469985">
                <a:moveTo>
                  <a:pt x="0" y="0"/>
                </a:moveTo>
                <a:lnTo>
                  <a:pt x="1469985" y="0"/>
                </a:lnTo>
                <a:lnTo>
                  <a:pt x="1469985" y="4687747"/>
                </a:lnTo>
                <a:lnTo>
                  <a:pt x="0" y="468774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516810" y="2245489"/>
            <a:ext cx="2939970" cy="6574420"/>
          </a:xfrm>
          <a:custGeom>
            <a:avLst/>
            <a:gdLst/>
            <a:ahLst/>
            <a:cxnLst/>
            <a:rect r="r" b="b" t="t" l="l"/>
            <a:pathLst>
              <a:path h="6574420" w="2939970">
                <a:moveTo>
                  <a:pt x="0" y="0"/>
                </a:moveTo>
                <a:lnTo>
                  <a:pt x="2939970" y="0"/>
                </a:lnTo>
                <a:lnTo>
                  <a:pt x="2939970" y="6574420"/>
                </a:lnTo>
                <a:lnTo>
                  <a:pt x="0" y="657442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702005" y="2430684"/>
            <a:ext cx="2384385" cy="949124"/>
          </a:xfrm>
          <a:custGeom>
            <a:avLst/>
            <a:gdLst/>
            <a:ahLst/>
            <a:cxnLst/>
            <a:rect r="r" b="b" t="t" l="l"/>
            <a:pathLst>
              <a:path h="949124" w="2384385">
                <a:moveTo>
                  <a:pt x="0" y="0"/>
                </a:moveTo>
                <a:lnTo>
                  <a:pt x="2384385" y="0"/>
                </a:lnTo>
                <a:lnTo>
                  <a:pt x="2384385" y="949124"/>
                </a:lnTo>
                <a:lnTo>
                  <a:pt x="0" y="94912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516810" y="3738623"/>
            <a:ext cx="1469985" cy="4884516"/>
          </a:xfrm>
          <a:custGeom>
            <a:avLst/>
            <a:gdLst/>
            <a:ahLst/>
            <a:cxnLst/>
            <a:rect r="r" b="b" t="t" l="l"/>
            <a:pathLst>
              <a:path h="4884516" w="1469985">
                <a:moveTo>
                  <a:pt x="0" y="0"/>
                </a:moveTo>
                <a:lnTo>
                  <a:pt x="1469985" y="0"/>
                </a:lnTo>
                <a:lnTo>
                  <a:pt x="1469985" y="4884516"/>
                </a:lnTo>
                <a:lnTo>
                  <a:pt x="0" y="4884516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2801600" y="4120587"/>
            <a:ext cx="1469985" cy="4502552"/>
          </a:xfrm>
          <a:custGeom>
            <a:avLst/>
            <a:gdLst/>
            <a:ahLst/>
            <a:cxnLst/>
            <a:rect r="r" b="b" t="t" l="l"/>
            <a:pathLst>
              <a:path h="4502552" w="1469985">
                <a:moveTo>
                  <a:pt x="0" y="0"/>
                </a:moveTo>
                <a:lnTo>
                  <a:pt x="1469985" y="0"/>
                </a:lnTo>
                <a:lnTo>
                  <a:pt x="1469985" y="4502552"/>
                </a:lnTo>
                <a:lnTo>
                  <a:pt x="0" y="4502552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73620" y="8426370"/>
            <a:ext cx="1296365" cy="1319514"/>
          </a:xfrm>
          <a:custGeom>
            <a:avLst/>
            <a:gdLst/>
            <a:ahLst/>
            <a:cxnLst/>
            <a:rect r="r" b="b" t="t" l="l"/>
            <a:pathLst>
              <a:path h="1319514" w="1296365">
                <a:moveTo>
                  <a:pt x="0" y="0"/>
                </a:moveTo>
                <a:lnTo>
                  <a:pt x="1296365" y="0"/>
                </a:lnTo>
                <a:lnTo>
                  <a:pt x="1296365" y="1319514"/>
                </a:lnTo>
                <a:lnTo>
                  <a:pt x="0" y="131951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458410" y="8611565"/>
            <a:ext cx="1469985" cy="1134319"/>
          </a:xfrm>
          <a:custGeom>
            <a:avLst/>
            <a:gdLst/>
            <a:ahLst/>
            <a:cxnLst/>
            <a:rect r="r" b="b" t="t" l="l"/>
            <a:pathLst>
              <a:path h="1134319" w="1469985">
                <a:moveTo>
                  <a:pt x="0" y="0"/>
                </a:moveTo>
                <a:lnTo>
                  <a:pt x="1469985" y="0"/>
                </a:lnTo>
                <a:lnTo>
                  <a:pt x="1469985" y="1134319"/>
                </a:lnTo>
                <a:lnTo>
                  <a:pt x="0" y="1134319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2060820" y="8808334"/>
            <a:ext cx="925975" cy="937549"/>
          </a:xfrm>
          <a:custGeom>
            <a:avLst/>
            <a:gdLst/>
            <a:ahLst/>
            <a:cxnLst/>
            <a:rect r="r" b="b" t="t" l="l"/>
            <a:pathLst>
              <a:path h="937549" w="925975">
                <a:moveTo>
                  <a:pt x="0" y="0"/>
                </a:moveTo>
                <a:lnTo>
                  <a:pt x="925975" y="0"/>
                </a:lnTo>
                <a:lnTo>
                  <a:pt x="925975" y="937550"/>
                </a:lnTo>
                <a:lnTo>
                  <a:pt x="0" y="93755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2801600" y="8808334"/>
            <a:ext cx="740780" cy="937549"/>
          </a:xfrm>
          <a:custGeom>
            <a:avLst/>
            <a:gdLst/>
            <a:ahLst/>
            <a:cxnLst/>
            <a:rect r="r" b="b" t="t" l="l"/>
            <a:pathLst>
              <a:path h="937549" w="740780">
                <a:moveTo>
                  <a:pt x="0" y="0"/>
                </a:moveTo>
                <a:lnTo>
                  <a:pt x="740780" y="0"/>
                </a:lnTo>
                <a:lnTo>
                  <a:pt x="740780" y="937550"/>
                </a:lnTo>
                <a:lnTo>
                  <a:pt x="0" y="937550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345610" y="8426370"/>
            <a:ext cx="1284790" cy="1319514"/>
          </a:xfrm>
          <a:custGeom>
            <a:avLst/>
            <a:gdLst/>
            <a:ahLst/>
            <a:cxnLst/>
            <a:rect r="r" b="b" t="t" l="l"/>
            <a:pathLst>
              <a:path h="1319514" w="1284790">
                <a:moveTo>
                  <a:pt x="0" y="0"/>
                </a:moveTo>
                <a:lnTo>
                  <a:pt x="1284790" y="0"/>
                </a:lnTo>
                <a:lnTo>
                  <a:pt x="1284790" y="1319514"/>
                </a:lnTo>
                <a:lnTo>
                  <a:pt x="0" y="1319514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4096142" y="1396800"/>
            <a:ext cx="7432243" cy="756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4357" b="true">
                <a:solidFill>
                  <a:srgbClr val="FF669D"/>
                </a:solidFill>
                <a:latin typeface="K2D Bold"/>
                <a:ea typeface="K2D Bold"/>
                <a:cs typeface="K2D Bold"/>
                <a:sym typeface="K2D Bold"/>
              </a:rPr>
              <a:t>ของนักเรียนระดับมัธยมศึกษา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423335" y="-16078"/>
            <a:ext cx="10237272" cy="167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19"/>
              </a:lnSpc>
            </a:pPr>
            <a:r>
              <a:rPr lang="en-US" sz="7156" b="true">
                <a:solidFill>
                  <a:srgbClr val="004AAD"/>
                </a:solidFill>
                <a:latin typeface="K2D Bold"/>
                <a:ea typeface="K2D Bold"/>
                <a:cs typeface="K2D Bold"/>
                <a:sym typeface="K2D Bold"/>
              </a:rPr>
              <a:t>การแต่งกายประจำสัปดาห์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323408" y="3237567"/>
            <a:ext cx="1580083" cy="539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3"/>
              </a:lnSpc>
            </a:pPr>
            <a:r>
              <a:rPr lang="en-US" sz="3116" b="true">
                <a:solidFill>
                  <a:srgbClr val="F4B64A"/>
                </a:solidFill>
                <a:latin typeface="K2D Bold"/>
                <a:ea typeface="K2D Bold"/>
                <a:cs typeface="K2D Bold"/>
                <a:sym typeface="K2D Bold"/>
              </a:rPr>
              <a:t>ชุดลูกเสือ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48563" y="2623215"/>
            <a:ext cx="1463040" cy="539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3"/>
              </a:lnSpc>
            </a:pPr>
            <a:r>
              <a:rPr lang="en-US" sz="3152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วันจันทร์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58368" y="3323216"/>
            <a:ext cx="1799539" cy="51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10" b="true">
                <a:solidFill>
                  <a:srgbClr val="F4B64A"/>
                </a:solidFill>
                <a:latin typeface="K2D Bold"/>
                <a:ea typeface="K2D Bold"/>
                <a:cs typeface="K2D Bold"/>
                <a:sym typeface="K2D Bold"/>
              </a:rPr>
              <a:t>ชุดนักเรียน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672230" y="2627077"/>
            <a:ext cx="1580083" cy="53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4"/>
              </a:lnSpc>
            </a:pPr>
            <a:r>
              <a:rPr lang="en-US" sz="3081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วันอังคาร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525926" y="3323216"/>
            <a:ext cx="1799539" cy="51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10" b="true">
                <a:solidFill>
                  <a:srgbClr val="FF669D"/>
                </a:solidFill>
                <a:latin typeface="K2D Bold"/>
                <a:ea typeface="K2D Bold"/>
                <a:cs typeface="K2D Bold"/>
                <a:sym typeface="K2D Bold"/>
              </a:rPr>
              <a:t>ชุดนักเรียน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773875" y="2605966"/>
            <a:ext cx="1024128" cy="55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2"/>
              </a:lnSpc>
            </a:pPr>
            <a:r>
              <a:rPr lang="en-US" sz="3223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วันพุธ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686093" y="3311179"/>
            <a:ext cx="1258214" cy="538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3187" b="true">
                <a:solidFill>
                  <a:srgbClr val="4D8F34"/>
                </a:solidFill>
                <a:latin typeface="K2D Bold"/>
                <a:ea typeface="K2D Bold"/>
                <a:cs typeface="K2D Bold"/>
                <a:sym typeface="K2D Bold"/>
              </a:rPr>
              <a:t>ชุดพละ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9202522" y="2658163"/>
            <a:ext cx="1858061" cy="488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5"/>
              </a:lnSpc>
            </a:pPr>
            <a:r>
              <a:rPr lang="en-US" sz="2904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วันพฤหัสบดี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2294907" y="2610728"/>
            <a:ext cx="1258214" cy="564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1"/>
              </a:lnSpc>
            </a:pPr>
            <a:r>
              <a:rPr lang="en-US" sz="3294" b="true">
                <a:solidFill>
                  <a:srgbClr val="FFFFFF"/>
                </a:solidFill>
                <a:latin typeface="K2D Bold"/>
                <a:ea typeface="K2D Bold"/>
                <a:cs typeface="K2D Bold"/>
                <a:sym typeface="K2D Bold"/>
              </a:rPr>
              <a:t>วันศุกร์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060820" y="3249717"/>
            <a:ext cx="1638605" cy="539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63"/>
              </a:lnSpc>
            </a:pPr>
            <a:r>
              <a:rPr lang="en-US" sz="3116" b="true">
                <a:solidFill>
                  <a:srgbClr val="2C66C2"/>
                </a:solidFill>
                <a:latin typeface="K2D Bold"/>
                <a:ea typeface="K2D Bold"/>
                <a:cs typeface="K2D Bold"/>
                <a:sym typeface="K2D Bold"/>
              </a:rPr>
              <a:t>ชุดผ้าไทย</a:t>
            </a:r>
          </a:p>
        </p:txBody>
      </p:sp>
      <p:sp>
        <p:nvSpPr>
          <p:cNvPr name="Freeform 44" id="44"/>
          <p:cNvSpPr/>
          <p:nvPr/>
        </p:nvSpPr>
        <p:spPr>
          <a:xfrm flipH="false" flipV="false" rot="0">
            <a:off x="720604" y="5023848"/>
            <a:ext cx="180953" cy="173338"/>
          </a:xfrm>
          <a:custGeom>
            <a:avLst/>
            <a:gdLst/>
            <a:ahLst/>
            <a:cxnLst/>
            <a:rect r="r" b="b" t="t" l="l"/>
            <a:pathLst>
              <a:path h="173338" w="180953">
                <a:moveTo>
                  <a:pt x="0" y="0"/>
                </a:moveTo>
                <a:lnTo>
                  <a:pt x="180953" y="0"/>
                </a:lnTo>
                <a:lnTo>
                  <a:pt x="180953" y="173338"/>
                </a:lnTo>
                <a:lnTo>
                  <a:pt x="0" y="173338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9057112" y="5107479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10" y="0"/>
                </a:lnTo>
                <a:lnTo>
                  <a:pt x="145410" y="139290"/>
                </a:lnTo>
                <a:lnTo>
                  <a:pt x="0" y="139290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0446666" y="5191689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09" y="0"/>
                </a:lnTo>
                <a:lnTo>
                  <a:pt x="145409" y="139291"/>
                </a:lnTo>
                <a:lnTo>
                  <a:pt x="0" y="139291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7579242" y="5149262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09" y="0"/>
                </a:lnTo>
                <a:lnTo>
                  <a:pt x="145409" y="139290"/>
                </a:lnTo>
                <a:lnTo>
                  <a:pt x="0" y="139290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6261128" y="5028904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09" y="0"/>
                </a:lnTo>
                <a:lnTo>
                  <a:pt x="145409" y="139290"/>
                </a:lnTo>
                <a:lnTo>
                  <a:pt x="0" y="139290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995204" y="5127422"/>
            <a:ext cx="145410" cy="139291"/>
          </a:xfrm>
          <a:custGeom>
            <a:avLst/>
            <a:gdLst/>
            <a:ahLst/>
            <a:cxnLst/>
            <a:rect r="r" b="b" t="t" l="l"/>
            <a:pathLst>
              <a:path h="139291" w="145410">
                <a:moveTo>
                  <a:pt x="0" y="0"/>
                </a:moveTo>
                <a:lnTo>
                  <a:pt x="145409" y="0"/>
                </a:lnTo>
                <a:lnTo>
                  <a:pt x="145409" y="139290"/>
                </a:lnTo>
                <a:lnTo>
                  <a:pt x="0" y="139290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3867487" y="5086540"/>
            <a:ext cx="210886" cy="202012"/>
          </a:xfrm>
          <a:custGeom>
            <a:avLst/>
            <a:gdLst/>
            <a:ahLst/>
            <a:cxnLst/>
            <a:rect r="r" b="b" t="t" l="l"/>
            <a:pathLst>
              <a:path h="202012" w="210886">
                <a:moveTo>
                  <a:pt x="0" y="0"/>
                </a:moveTo>
                <a:lnTo>
                  <a:pt x="210886" y="0"/>
                </a:lnTo>
                <a:lnTo>
                  <a:pt x="210886" y="202012"/>
                </a:lnTo>
                <a:lnTo>
                  <a:pt x="0" y="202012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5181779" y="5136418"/>
            <a:ext cx="210886" cy="202012"/>
          </a:xfrm>
          <a:custGeom>
            <a:avLst/>
            <a:gdLst/>
            <a:ahLst/>
            <a:cxnLst/>
            <a:rect r="r" b="b" t="t" l="l"/>
            <a:pathLst>
              <a:path h="202012" w="210886">
                <a:moveTo>
                  <a:pt x="0" y="0"/>
                </a:moveTo>
                <a:lnTo>
                  <a:pt x="210886" y="0"/>
                </a:lnTo>
                <a:lnTo>
                  <a:pt x="210886" y="202012"/>
                </a:lnTo>
                <a:lnTo>
                  <a:pt x="0" y="202012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2552700" y="8620125"/>
            <a:ext cx="9525000" cy="952500"/>
          </a:xfrm>
          <a:custGeom>
            <a:avLst/>
            <a:gdLst/>
            <a:ahLst/>
            <a:cxnLst/>
            <a:rect r="r" b="b" t="t" l="l"/>
            <a:pathLst>
              <a:path h="952500" w="9525000">
                <a:moveTo>
                  <a:pt x="0" y="0"/>
                </a:moveTo>
                <a:lnTo>
                  <a:pt x="9525000" y="0"/>
                </a:lnTo>
                <a:lnTo>
                  <a:pt x="9525000" y="952500"/>
                </a:lnTo>
                <a:lnTo>
                  <a:pt x="0" y="952500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TextBox 53" id="53"/>
          <p:cNvSpPr txBox="true"/>
          <p:nvPr/>
        </p:nvSpPr>
        <p:spPr>
          <a:xfrm rot="0">
            <a:off x="2830982" y="8837834"/>
            <a:ext cx="8968435" cy="678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1"/>
              </a:lnSpc>
            </a:pPr>
            <a:r>
              <a:rPr lang="en-US" sz="2364" b="true">
                <a:solidFill>
                  <a:srgbClr val="004AAD"/>
                </a:solidFill>
                <a:latin typeface="K2D Bold"/>
                <a:ea typeface="K2D Bold"/>
                <a:cs typeface="K2D Bold"/>
                <a:sym typeface="K2D Bold"/>
              </a:rPr>
              <a:t>ขอให้นักเรียนแต่งกายให้ถูกระเบียบ เรียบร้อย สะอาด </a:t>
            </a:r>
          </a:p>
          <a:p>
            <a:pPr algn="ctr">
              <a:lnSpc>
                <a:spcPts val="2671"/>
              </a:lnSpc>
            </a:pPr>
            <a:r>
              <a:rPr lang="en-US" sz="2364" b="true">
                <a:solidFill>
                  <a:srgbClr val="004AAD"/>
                </a:solidFill>
                <a:latin typeface="K2D Bold"/>
                <a:ea typeface="K2D Bold"/>
                <a:cs typeface="K2D Bold"/>
                <a:sym typeface="K2D Bold"/>
              </a:rPr>
              <a:t>และเหมาะสมทุกวันนะคะ</a:t>
            </a:r>
          </a:p>
        </p:txBody>
      </p:sp>
      <p:sp>
        <p:nvSpPr>
          <p:cNvPr name="Freeform 54" id="54"/>
          <p:cNvSpPr/>
          <p:nvPr/>
        </p:nvSpPr>
        <p:spPr>
          <a:xfrm flipH="false" flipV="false" rot="0">
            <a:off x="3113590" y="8905875"/>
            <a:ext cx="599661" cy="551688"/>
          </a:xfrm>
          <a:custGeom>
            <a:avLst/>
            <a:gdLst/>
            <a:ahLst/>
            <a:cxnLst/>
            <a:rect r="r" b="b" t="t" l="l"/>
            <a:pathLst>
              <a:path h="551688" w="599661">
                <a:moveTo>
                  <a:pt x="0" y="0"/>
                </a:moveTo>
                <a:lnTo>
                  <a:pt x="599661" y="0"/>
                </a:lnTo>
                <a:lnTo>
                  <a:pt x="599661" y="551688"/>
                </a:lnTo>
                <a:lnTo>
                  <a:pt x="0" y="55168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10854810" y="8905875"/>
            <a:ext cx="599661" cy="551688"/>
          </a:xfrm>
          <a:custGeom>
            <a:avLst/>
            <a:gdLst/>
            <a:ahLst/>
            <a:cxnLst/>
            <a:rect r="r" b="b" t="t" l="l"/>
            <a:pathLst>
              <a:path h="551688" w="599661">
                <a:moveTo>
                  <a:pt x="0" y="0"/>
                </a:moveTo>
                <a:lnTo>
                  <a:pt x="599660" y="0"/>
                </a:lnTo>
                <a:lnTo>
                  <a:pt x="599660" y="551688"/>
                </a:lnTo>
                <a:lnTo>
                  <a:pt x="0" y="55168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2698707" y="584018"/>
            <a:ext cx="1750718" cy="1578157"/>
          </a:xfrm>
          <a:custGeom>
            <a:avLst/>
            <a:gdLst/>
            <a:ahLst/>
            <a:cxnLst/>
            <a:rect r="r" b="b" t="t" l="l"/>
            <a:pathLst>
              <a:path h="1578157" w="1750718">
                <a:moveTo>
                  <a:pt x="0" y="0"/>
                </a:moveTo>
                <a:lnTo>
                  <a:pt x="1750718" y="0"/>
                </a:lnTo>
                <a:lnTo>
                  <a:pt x="1750718" y="1578157"/>
                </a:lnTo>
                <a:lnTo>
                  <a:pt x="0" y="1578157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l="-295" t="-11765" r="0" b="-916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DAHJP2bmUeA</dc:identifier>
  <dcterms:modified xsi:type="dcterms:W3CDTF">2011-08-01T06:04:30Z</dcterms:modified>
  <cp:revision>1</cp:revision>
  <dc:title>การแต่งกายประจำสัปดาห์</dc:title>
</cp:coreProperties>
</file>